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 id="2147483792" r:id="rId2"/>
    <p:sldMasterId id="2147483804" r:id="rId3"/>
  </p:sldMasterIdLst>
  <p:sldIdLst>
    <p:sldId id="256" r:id="rId4"/>
    <p:sldId id="257" r:id="rId5"/>
    <p:sldId id="258" r:id="rId6"/>
    <p:sldId id="259" r:id="rId7"/>
    <p:sldId id="260" r:id="rId8"/>
    <p:sldId id="261" r:id="rId9"/>
    <p:sldId id="268" r:id="rId10"/>
    <p:sldId id="270" r:id="rId11"/>
    <p:sldId id="263" r:id="rId12"/>
    <p:sldId id="267" r:id="rId13"/>
    <p:sldId id="266" r:id="rId14"/>
    <p:sldId id="264" r:id="rId15"/>
    <p:sldId id="262" r:id="rId16"/>
    <p:sldId id="265" r:id="rId17"/>
  </p:sldIdLst>
  <p:sldSz cx="6858000" cy="9144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6" d="100"/>
          <a:sy n="46" d="100"/>
        </p:scale>
        <p:origin x="-2870" y="-557"/>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6858000" cy="6096000"/>
          </a:xfrm>
          <a:prstGeom prst="rect">
            <a:avLst/>
          </a:prstGeom>
        </p:spPr>
      </p:pic>
      <p:sp>
        <p:nvSpPr>
          <p:cNvPr id="4" name="Date Placeholder 3"/>
          <p:cNvSpPr>
            <a:spLocks noGrp="1"/>
          </p:cNvSpPr>
          <p:nvPr>
            <p:ph type="dt" sz="half" idx="10"/>
          </p:nvPr>
        </p:nvSpPr>
        <p:spPr/>
        <p:txBody>
          <a:bodyPr/>
          <a:lstStyle/>
          <a:p>
            <a:fld id="{02C24C3D-CF6F-4634-9041-E20746E7B917}"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309E-A8FF-41D9-88BE-C0A31AD199BA}" type="slidenum">
              <a:rPr lang="en-US" smtClean="0"/>
              <a:t>‹#›</a:t>
            </a:fld>
            <a:endParaRPr lang="en-US"/>
          </a:p>
        </p:txBody>
      </p:sp>
      <p:sp>
        <p:nvSpPr>
          <p:cNvPr id="3" name="Subtitle 2"/>
          <p:cNvSpPr>
            <a:spLocks noGrp="1"/>
          </p:cNvSpPr>
          <p:nvPr>
            <p:ph type="subTitle" idx="1"/>
          </p:nvPr>
        </p:nvSpPr>
        <p:spPr>
          <a:xfrm>
            <a:off x="914400" y="5181600"/>
            <a:ext cx="4800600" cy="23368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514350" y="2677188"/>
            <a:ext cx="5829300" cy="1960033"/>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C24C3D-CF6F-4634-9041-E20746E7B917}"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8"/>
            <a:ext cx="1543050" cy="780203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42900" y="366188"/>
            <a:ext cx="4514850" cy="78020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C24C3D-CF6F-4634-9041-E20746E7B917}"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5137780" y="0"/>
            <a:ext cx="1720220" cy="9144000"/>
          </a:xfrm>
          <a:prstGeom prst="rect">
            <a:avLst/>
          </a:prstGeom>
        </p:spPr>
      </p:pic>
      <p:sp>
        <p:nvSpPr>
          <p:cNvPr id="3" name="Subtitle 2"/>
          <p:cNvSpPr>
            <a:spLocks noGrp="1"/>
          </p:cNvSpPr>
          <p:nvPr>
            <p:ph type="subTitle" idx="1"/>
          </p:nvPr>
        </p:nvSpPr>
        <p:spPr>
          <a:xfrm>
            <a:off x="1828800" y="4775200"/>
            <a:ext cx="2971800" cy="28448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6" name="Title 15"/>
          <p:cNvSpPr>
            <a:spLocks noGrp="1"/>
          </p:cNvSpPr>
          <p:nvPr>
            <p:ph type="title"/>
          </p:nvPr>
        </p:nvSpPr>
        <p:spPr>
          <a:xfrm>
            <a:off x="1828800" y="1930400"/>
            <a:ext cx="2971800" cy="2844800"/>
          </a:xfrm>
        </p:spPr>
        <p:txBody>
          <a:bodyPr anchor="b"/>
          <a:lstStyle/>
          <a:p>
            <a:r>
              <a:rPr lang="en-US" smtClean="0"/>
              <a:t>Click to edit Master title style</a:t>
            </a:r>
            <a:endParaRPr lang="en-US" dirty="0"/>
          </a:p>
        </p:txBody>
      </p:sp>
      <p:sp>
        <p:nvSpPr>
          <p:cNvPr id="13" name="Date Placeholder 12"/>
          <p:cNvSpPr>
            <a:spLocks noGrp="1"/>
          </p:cNvSpPr>
          <p:nvPr>
            <p:ph type="dt" sz="half" idx="10"/>
          </p:nvPr>
        </p:nvSpPr>
        <p:spPr>
          <a:xfrm>
            <a:off x="2687244" y="8568271"/>
            <a:ext cx="2114549" cy="169332"/>
          </a:xfrm>
        </p:spPr>
        <p:txBody>
          <a:bodyPr/>
          <a:lstStyle/>
          <a:p>
            <a:fld id="{02C24C3D-CF6F-4634-9041-E20746E7B917}" type="datetimeFigureOut">
              <a:rPr lang="en-US" smtClean="0"/>
              <a:t>4/12/2023</a:t>
            </a:fld>
            <a:endParaRPr lang="en-US"/>
          </a:p>
        </p:txBody>
      </p:sp>
      <p:sp>
        <p:nvSpPr>
          <p:cNvPr id="14" name="Slide Number Placeholder 13"/>
          <p:cNvSpPr>
            <a:spLocks noGrp="1"/>
          </p:cNvSpPr>
          <p:nvPr>
            <p:ph type="sldNum" sz="quarter" idx="11"/>
          </p:nvPr>
        </p:nvSpPr>
        <p:spPr>
          <a:xfrm>
            <a:off x="4811232" y="8534400"/>
            <a:ext cx="342900" cy="203200"/>
          </a:xfrm>
        </p:spPr>
        <p:txBody>
          <a:bodyPr/>
          <a:lstStyle>
            <a:lvl1pPr algn="r">
              <a:defRPr/>
            </a:lvl1pPr>
          </a:lstStyle>
          <a:p>
            <a:fld id="{F63F309E-A8FF-41D9-88BE-C0A31AD199BA}" type="slidenum">
              <a:rPr lang="en-US" smtClean="0"/>
              <a:t>‹#›</a:t>
            </a:fld>
            <a:endParaRPr lang="en-US"/>
          </a:p>
        </p:txBody>
      </p:sp>
      <p:sp>
        <p:nvSpPr>
          <p:cNvPr id="15" name="Footer Placeholder 14"/>
          <p:cNvSpPr>
            <a:spLocks noGrp="1"/>
          </p:cNvSpPr>
          <p:nvPr>
            <p:ph type="ftr" sz="quarter" idx="12"/>
          </p:nvPr>
        </p:nvSpPr>
        <p:spPr>
          <a:xfrm>
            <a:off x="2686051" y="8394997"/>
            <a:ext cx="2115740" cy="203200"/>
          </a:xfrm>
        </p:spPr>
        <p:txBody>
          <a:bodyPr/>
          <a:lstStyle/>
          <a:p>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609603"/>
            <a:ext cx="2743200" cy="7619999"/>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itle 15"/>
          <p:cNvSpPr>
            <a:spLocks noGrp="1"/>
          </p:cNvSpPr>
          <p:nvPr>
            <p:ph type="title"/>
          </p:nvPr>
        </p:nvSpPr>
        <p:spPr/>
        <p:txBody>
          <a:bodyPr/>
          <a:lstStyle/>
          <a:p>
            <a:r>
              <a:rPr lang="en-US" smtClean="0"/>
              <a:t>Click to edit Master title style</a:t>
            </a:r>
            <a:endParaRPr lang="en-US"/>
          </a:p>
        </p:txBody>
      </p:sp>
      <p:sp>
        <p:nvSpPr>
          <p:cNvPr id="10" name="Date Placeholder 9"/>
          <p:cNvSpPr>
            <a:spLocks noGrp="1"/>
          </p:cNvSpPr>
          <p:nvPr>
            <p:ph type="dt" sz="half" idx="10"/>
          </p:nvPr>
        </p:nvSpPr>
        <p:spPr/>
        <p:txBody>
          <a:bodyPr/>
          <a:lstStyle/>
          <a:p>
            <a:fld id="{02C24C3D-CF6F-4634-9041-E20746E7B917}" type="datetimeFigureOut">
              <a:rPr lang="en-US" smtClean="0"/>
              <a:t>4/12/2023</a:t>
            </a:fld>
            <a:endParaRPr lang="en-US"/>
          </a:p>
        </p:txBody>
      </p:sp>
      <p:sp>
        <p:nvSpPr>
          <p:cNvPr id="11" name="Slide Number Placeholder 10"/>
          <p:cNvSpPr>
            <a:spLocks noGrp="1"/>
          </p:cNvSpPr>
          <p:nvPr>
            <p:ph type="sldNum" sz="quarter" idx="11"/>
          </p:nvPr>
        </p:nvSpPr>
        <p:spPr/>
        <p:txBody>
          <a:bodyPr/>
          <a:lstStyle/>
          <a:p>
            <a:fld id="{F63F309E-A8FF-41D9-88BE-C0A31AD199BA}" type="slidenum">
              <a:rPr lang="en-US" smtClean="0"/>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5143501" y="0"/>
            <a:ext cx="1720220" cy="9144000"/>
          </a:xfrm>
          <a:prstGeom prst="rect">
            <a:avLst/>
          </a:prstGeom>
        </p:spPr>
      </p:pic>
      <p:sp>
        <p:nvSpPr>
          <p:cNvPr id="12" name="Date Placeholder 11"/>
          <p:cNvSpPr>
            <a:spLocks noGrp="1"/>
          </p:cNvSpPr>
          <p:nvPr>
            <p:ph type="dt" sz="half" idx="10"/>
          </p:nvPr>
        </p:nvSpPr>
        <p:spPr>
          <a:xfrm>
            <a:off x="629844" y="8568271"/>
            <a:ext cx="2114549" cy="169332"/>
          </a:xfrm>
        </p:spPr>
        <p:txBody>
          <a:bodyPr/>
          <a:lstStyle/>
          <a:p>
            <a:fld id="{02C24C3D-CF6F-4634-9041-E20746E7B917}" type="datetimeFigureOut">
              <a:rPr lang="en-US" smtClean="0"/>
              <a:t>4/12/2023</a:t>
            </a:fld>
            <a:endParaRPr lang="en-US"/>
          </a:p>
        </p:txBody>
      </p:sp>
      <p:sp>
        <p:nvSpPr>
          <p:cNvPr id="13" name="Slide Number Placeholder 12"/>
          <p:cNvSpPr>
            <a:spLocks noGrp="1"/>
          </p:cNvSpPr>
          <p:nvPr>
            <p:ph type="sldNum" sz="quarter" idx="11"/>
          </p:nvPr>
        </p:nvSpPr>
        <p:spPr>
          <a:xfrm>
            <a:off x="3087291" y="8534400"/>
            <a:ext cx="400050" cy="203200"/>
          </a:xfrm>
        </p:spPr>
        <p:txBody>
          <a:bodyPr/>
          <a:lstStyle/>
          <a:p>
            <a:fld id="{F63F309E-A8FF-41D9-88BE-C0A31AD199BA}" type="slidenum">
              <a:rPr lang="en-US" smtClean="0"/>
              <a:t>‹#›</a:t>
            </a:fld>
            <a:endParaRPr lang="en-US"/>
          </a:p>
        </p:txBody>
      </p:sp>
      <p:sp>
        <p:nvSpPr>
          <p:cNvPr id="14" name="Footer Placeholder 13"/>
          <p:cNvSpPr>
            <a:spLocks noGrp="1"/>
          </p:cNvSpPr>
          <p:nvPr>
            <p:ph type="ftr" sz="quarter" idx="12"/>
          </p:nvPr>
        </p:nvSpPr>
        <p:spPr>
          <a:xfrm>
            <a:off x="628651" y="8394997"/>
            <a:ext cx="2115740" cy="203200"/>
          </a:xfrm>
        </p:spPr>
        <p:txBody>
          <a:bodyPr/>
          <a:lstStyle/>
          <a:p>
            <a:endParaRPr lang="en-US"/>
          </a:p>
        </p:txBody>
      </p:sp>
      <p:sp>
        <p:nvSpPr>
          <p:cNvPr id="15" name="Title 14"/>
          <p:cNvSpPr>
            <a:spLocks noGrp="1"/>
          </p:cNvSpPr>
          <p:nvPr>
            <p:ph type="title"/>
          </p:nvPr>
        </p:nvSpPr>
        <p:spPr>
          <a:xfrm>
            <a:off x="342900" y="2438400"/>
            <a:ext cx="2400300" cy="2336800"/>
          </a:xfrm>
        </p:spPr>
        <p:txBody>
          <a:bodyPr anchor="b"/>
          <a:lstStyle/>
          <a:p>
            <a:r>
              <a:rPr lang="en-US" smtClean="0"/>
              <a:t>Click to edit Master title style</a:t>
            </a:r>
            <a:endParaRPr lang="en-US"/>
          </a:p>
        </p:txBody>
      </p:sp>
      <p:sp>
        <p:nvSpPr>
          <p:cNvPr id="3" name="Text Placeholder 2"/>
          <p:cNvSpPr>
            <a:spLocks noGrp="1"/>
          </p:cNvSpPr>
          <p:nvPr>
            <p:ph type="body" sz="quarter" idx="13"/>
          </p:nvPr>
        </p:nvSpPr>
        <p:spPr>
          <a:xfrm>
            <a:off x="342900" y="4770967"/>
            <a:ext cx="2400484" cy="1946356"/>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900" y="4572000"/>
            <a:ext cx="2343150" cy="3556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2900" y="609600"/>
            <a:ext cx="2343150" cy="3556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3657600" y="609603"/>
            <a:ext cx="2114550" cy="7619999"/>
          </a:xfrm>
        </p:spPr>
        <p:txBody>
          <a:bodyPr/>
          <a:lstStyle/>
          <a:p>
            <a:r>
              <a:rPr lang="en-US" smtClean="0"/>
              <a:t>Click to edit Master title style</a:t>
            </a:r>
            <a:endParaRPr lang="en-US"/>
          </a:p>
        </p:txBody>
      </p:sp>
      <p:sp>
        <p:nvSpPr>
          <p:cNvPr id="9" name="Date Placeholder 8"/>
          <p:cNvSpPr>
            <a:spLocks noGrp="1"/>
          </p:cNvSpPr>
          <p:nvPr>
            <p:ph type="dt" sz="half" idx="10"/>
          </p:nvPr>
        </p:nvSpPr>
        <p:spPr/>
        <p:txBody>
          <a:bodyPr/>
          <a:lstStyle/>
          <a:p>
            <a:fld id="{02C24C3D-CF6F-4634-9041-E20746E7B917}" type="datetimeFigureOut">
              <a:rPr lang="en-US" smtClean="0"/>
              <a:t>4/12/2023</a:t>
            </a:fld>
            <a:endParaRPr lang="en-US"/>
          </a:p>
        </p:txBody>
      </p:sp>
      <p:sp>
        <p:nvSpPr>
          <p:cNvPr id="13" name="Slide Number Placeholder 12"/>
          <p:cNvSpPr>
            <a:spLocks noGrp="1"/>
          </p:cNvSpPr>
          <p:nvPr>
            <p:ph type="sldNum" sz="quarter" idx="11"/>
          </p:nvPr>
        </p:nvSpPr>
        <p:spPr/>
        <p:txBody>
          <a:bodyPr/>
          <a:lstStyle/>
          <a:p>
            <a:fld id="{F63F309E-A8FF-41D9-88BE-C0A31AD199BA}"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900" y="366984"/>
            <a:ext cx="2686050" cy="548216"/>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900384"/>
            <a:ext cx="2686050" cy="3366816"/>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342899" y="4572000"/>
            <a:ext cx="2686050" cy="548216"/>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2899" y="5120216"/>
            <a:ext cx="2686050" cy="3353597"/>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
          <p:cNvSpPr>
            <a:spLocks noGrp="1"/>
          </p:cNvSpPr>
          <p:nvPr>
            <p:ph type="title"/>
          </p:nvPr>
        </p:nvSpPr>
        <p:spPr>
          <a:xfrm>
            <a:off x="3657600" y="609603"/>
            <a:ext cx="2114550" cy="7619999"/>
          </a:xfrm>
        </p:spPr>
        <p:txBody>
          <a:bodyPr/>
          <a:lstStyle/>
          <a:p>
            <a:r>
              <a:rPr lang="en-US" smtClean="0"/>
              <a:t>Click to edit Master title style</a:t>
            </a:r>
            <a:endParaRPr lang="en-US"/>
          </a:p>
        </p:txBody>
      </p:sp>
      <p:sp>
        <p:nvSpPr>
          <p:cNvPr id="12" name="Date Placeholder 11"/>
          <p:cNvSpPr>
            <a:spLocks noGrp="1"/>
          </p:cNvSpPr>
          <p:nvPr>
            <p:ph type="dt" sz="half" idx="10"/>
          </p:nvPr>
        </p:nvSpPr>
        <p:spPr/>
        <p:txBody>
          <a:bodyPr/>
          <a:lstStyle/>
          <a:p>
            <a:fld id="{02C24C3D-CF6F-4634-9041-E20746E7B917}" type="datetimeFigureOut">
              <a:rPr lang="en-US" smtClean="0"/>
              <a:t>4/12/2023</a:t>
            </a:fld>
            <a:endParaRPr lang="en-US"/>
          </a:p>
        </p:txBody>
      </p:sp>
      <p:sp>
        <p:nvSpPr>
          <p:cNvPr id="14" name="Slide Number Placeholder 13"/>
          <p:cNvSpPr>
            <a:spLocks noGrp="1"/>
          </p:cNvSpPr>
          <p:nvPr>
            <p:ph type="sldNum" sz="quarter" idx="11"/>
          </p:nvPr>
        </p:nvSpPr>
        <p:spPr/>
        <p:txBody>
          <a:bodyPr/>
          <a:lstStyle/>
          <a:p>
            <a:fld id="{F63F309E-A8FF-41D9-88BE-C0A31AD199BA}" type="slidenum">
              <a:rPr lang="en-US" smtClean="0"/>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00350" y="609600"/>
            <a:ext cx="2971800" cy="7620000"/>
          </a:xfrm>
        </p:spPr>
        <p:txBody>
          <a:bodyPr/>
          <a:lstStyle/>
          <a:p>
            <a:r>
              <a:rPr lang="en-US" smtClean="0"/>
              <a:t>Click to edit Master title style</a:t>
            </a:r>
            <a:endParaRPr lang="en-US" dirty="0"/>
          </a:p>
        </p:txBody>
      </p:sp>
      <p:sp>
        <p:nvSpPr>
          <p:cNvPr id="9" name="Date Placeholder 8"/>
          <p:cNvSpPr>
            <a:spLocks noGrp="1"/>
          </p:cNvSpPr>
          <p:nvPr>
            <p:ph type="dt" sz="half" idx="10"/>
          </p:nvPr>
        </p:nvSpPr>
        <p:spPr/>
        <p:txBody>
          <a:bodyPr/>
          <a:lstStyle/>
          <a:p>
            <a:fld id="{02C24C3D-CF6F-4634-9041-E20746E7B917}" type="datetimeFigureOut">
              <a:rPr lang="en-US" smtClean="0"/>
              <a:t>4/12/2023</a:t>
            </a:fld>
            <a:endParaRPr lang="en-US"/>
          </a:p>
        </p:txBody>
      </p:sp>
      <p:sp>
        <p:nvSpPr>
          <p:cNvPr id="10" name="Slide Number Placeholder 9"/>
          <p:cNvSpPr>
            <a:spLocks noGrp="1"/>
          </p:cNvSpPr>
          <p:nvPr>
            <p:ph type="sldNum" sz="quarter" idx="11"/>
          </p:nvPr>
        </p:nvSpPr>
        <p:spPr/>
        <p:txBody>
          <a:bodyPr/>
          <a:lstStyle/>
          <a:p>
            <a:fld id="{F63F309E-A8FF-41D9-88BE-C0A31AD199BA}" type="slidenum">
              <a:rPr lang="en-US" smtClean="0"/>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02C24C3D-CF6F-4634-9041-E20746E7B917}" type="datetimeFigureOut">
              <a:rPr lang="en-US" smtClean="0"/>
              <a:t>4/12/2023</a:t>
            </a:fld>
            <a:endParaRPr lang="en-US"/>
          </a:p>
        </p:txBody>
      </p:sp>
      <p:sp>
        <p:nvSpPr>
          <p:cNvPr id="9" name="Slide Number Placeholder 8"/>
          <p:cNvSpPr>
            <a:spLocks noGrp="1"/>
          </p:cNvSpPr>
          <p:nvPr>
            <p:ph type="sldNum" sz="quarter" idx="11"/>
          </p:nvPr>
        </p:nvSpPr>
        <p:spPr/>
        <p:txBody>
          <a:bodyPr/>
          <a:lstStyle/>
          <a:p>
            <a:fld id="{F63F309E-A8FF-41D9-88BE-C0A31AD199BA}"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0" y="2235203"/>
            <a:ext cx="1885950" cy="2499783"/>
          </a:xfrm>
        </p:spPr>
        <p:txBody>
          <a:bodyPr anchor="b">
            <a:normAutofit/>
          </a:bodyPr>
          <a:lstStyle>
            <a:lvl1pPr algn="r">
              <a:defRPr sz="2000" b="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28600" y="2235200"/>
            <a:ext cx="3525012" cy="46736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Text Placeholder 3"/>
          <p:cNvSpPr>
            <a:spLocks noGrp="1"/>
          </p:cNvSpPr>
          <p:nvPr>
            <p:ph type="body" sz="half" idx="2"/>
          </p:nvPr>
        </p:nvSpPr>
        <p:spPr>
          <a:xfrm>
            <a:off x="4114800" y="4736496"/>
            <a:ext cx="1657350" cy="2172304"/>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02C24C3D-CF6F-4634-9041-E20746E7B917}" type="datetimeFigureOut">
              <a:rPr lang="en-US" smtClean="0"/>
              <a:t>4/12/2023</a:t>
            </a:fld>
            <a:endParaRPr lang="en-US"/>
          </a:p>
        </p:txBody>
      </p:sp>
      <p:sp>
        <p:nvSpPr>
          <p:cNvPr id="16" name="Slide Number Placeholder 15"/>
          <p:cNvSpPr>
            <a:spLocks noGrp="1"/>
          </p:cNvSpPr>
          <p:nvPr>
            <p:ph type="sldNum" sz="quarter" idx="11"/>
          </p:nvPr>
        </p:nvSpPr>
        <p:spPr/>
        <p:txBody>
          <a:bodyPr/>
          <a:lstStyle/>
          <a:p>
            <a:fld id="{F63F309E-A8FF-41D9-88BE-C0A31AD199BA}"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6184"/>
            <a:ext cx="5943600" cy="1524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02C24C3D-CF6F-4634-9041-E20746E7B917}"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309E-A8FF-41D9-88BE-C0A31AD199BA}" type="slidenum">
              <a:rPr lang="en-US" smtClean="0"/>
              <a:t>‹#›</a:t>
            </a:fld>
            <a:endParaRPr lang="en-US"/>
          </a:p>
        </p:txBody>
      </p:sp>
      <p:sp>
        <p:nvSpPr>
          <p:cNvPr id="8" name="Content Placeholder 7"/>
          <p:cNvSpPr>
            <a:spLocks noGrp="1"/>
          </p:cNvSpPr>
          <p:nvPr>
            <p:ph sz="quarter" idx="13"/>
          </p:nvPr>
        </p:nvSpPr>
        <p:spPr>
          <a:xfrm>
            <a:off x="457200" y="2133600"/>
            <a:ext cx="59436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28603" y="2235200"/>
            <a:ext cx="3522725" cy="467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1" name="Title 1"/>
          <p:cNvSpPr>
            <a:spLocks noGrp="1"/>
          </p:cNvSpPr>
          <p:nvPr>
            <p:ph type="title"/>
          </p:nvPr>
        </p:nvSpPr>
        <p:spPr>
          <a:xfrm>
            <a:off x="3886200" y="2235200"/>
            <a:ext cx="1885950" cy="2501296"/>
          </a:xfrm>
        </p:spPr>
        <p:txBody>
          <a:bodyPr anchor="b">
            <a:normAutofit/>
          </a:bodyPr>
          <a:lstStyle>
            <a:lvl1pPr algn="r">
              <a:defRPr sz="2000" b="0">
                <a:effectLst/>
              </a:defRPr>
            </a:lvl1pPr>
          </a:lstStyle>
          <a:p>
            <a:r>
              <a:rPr lang="en-US" smtClean="0"/>
              <a:t>Click to edit Master title style</a:t>
            </a:r>
            <a:endParaRPr lang="en-US" dirty="0"/>
          </a:p>
        </p:txBody>
      </p:sp>
      <p:sp>
        <p:nvSpPr>
          <p:cNvPr id="12" name="Text Placeholder 3"/>
          <p:cNvSpPr>
            <a:spLocks noGrp="1"/>
          </p:cNvSpPr>
          <p:nvPr>
            <p:ph type="body" sz="half" idx="2"/>
          </p:nvPr>
        </p:nvSpPr>
        <p:spPr>
          <a:xfrm>
            <a:off x="4114800" y="4736496"/>
            <a:ext cx="1657350" cy="2172304"/>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Date Placeholder 15"/>
          <p:cNvSpPr>
            <a:spLocks noGrp="1"/>
          </p:cNvSpPr>
          <p:nvPr>
            <p:ph type="dt" sz="half" idx="10"/>
          </p:nvPr>
        </p:nvSpPr>
        <p:spPr/>
        <p:txBody>
          <a:bodyPr/>
          <a:lstStyle/>
          <a:p>
            <a:fld id="{02C24C3D-CF6F-4634-9041-E20746E7B917}" type="datetimeFigureOut">
              <a:rPr lang="en-US" smtClean="0"/>
              <a:t>4/12/2023</a:t>
            </a:fld>
            <a:endParaRPr lang="en-US"/>
          </a:p>
        </p:txBody>
      </p:sp>
      <p:sp>
        <p:nvSpPr>
          <p:cNvPr id="17" name="Slide Number Placeholder 16"/>
          <p:cNvSpPr>
            <a:spLocks noGrp="1"/>
          </p:cNvSpPr>
          <p:nvPr>
            <p:ph type="sldNum" sz="quarter" idx="11"/>
          </p:nvPr>
        </p:nvSpPr>
        <p:spPr/>
        <p:txBody>
          <a:bodyPr/>
          <a:lstStyle/>
          <a:p>
            <a:fld id="{F63F309E-A8FF-41D9-88BE-C0A31AD199BA}" type="slidenum">
              <a:rPr lang="en-US" smtClean="0"/>
              <a:t>‹#›</a:t>
            </a:fld>
            <a:endParaRPr lang="en-US"/>
          </a:p>
        </p:txBody>
      </p:sp>
      <p:sp>
        <p:nvSpPr>
          <p:cNvPr id="18" name="Footer Placeholder 17"/>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12"/>
          <p:cNvSpPr>
            <a:spLocks noGrp="1"/>
          </p:cNvSpPr>
          <p:nvPr>
            <p:ph type="dt" sz="half" idx="10"/>
          </p:nvPr>
        </p:nvSpPr>
        <p:spPr/>
        <p:txBody>
          <a:bodyPr/>
          <a:lstStyle/>
          <a:p>
            <a:fld id="{02C24C3D-CF6F-4634-9041-E20746E7B917}" type="datetimeFigureOut">
              <a:rPr lang="en-US" smtClean="0"/>
              <a:t>4/12/2023</a:t>
            </a:fld>
            <a:endParaRPr lang="en-US"/>
          </a:p>
        </p:txBody>
      </p:sp>
      <p:sp>
        <p:nvSpPr>
          <p:cNvPr id="14" name="Slide Number Placeholder 13"/>
          <p:cNvSpPr>
            <a:spLocks noGrp="1"/>
          </p:cNvSpPr>
          <p:nvPr>
            <p:ph type="sldNum" sz="quarter" idx="11"/>
          </p:nvPr>
        </p:nvSpPr>
        <p:spPr/>
        <p:txBody>
          <a:bodyPr/>
          <a:lstStyle/>
          <a:p>
            <a:fld id="{F63F309E-A8FF-41D9-88BE-C0A31AD199BA}"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8"/>
            <a:ext cx="1543050" cy="78020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66188"/>
            <a:ext cx="4514850" cy="78020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12"/>
          <p:cNvSpPr>
            <a:spLocks noGrp="1"/>
          </p:cNvSpPr>
          <p:nvPr>
            <p:ph type="dt" sz="half" idx="10"/>
          </p:nvPr>
        </p:nvSpPr>
        <p:spPr/>
        <p:txBody>
          <a:bodyPr/>
          <a:lstStyle/>
          <a:p>
            <a:fld id="{02C24C3D-CF6F-4634-9041-E20746E7B917}" type="datetimeFigureOut">
              <a:rPr lang="en-US" smtClean="0"/>
              <a:t>4/12/2023</a:t>
            </a:fld>
            <a:endParaRPr lang="en-US"/>
          </a:p>
        </p:txBody>
      </p:sp>
      <p:sp>
        <p:nvSpPr>
          <p:cNvPr id="14" name="Slide Number Placeholder 13"/>
          <p:cNvSpPr>
            <a:spLocks noGrp="1"/>
          </p:cNvSpPr>
          <p:nvPr>
            <p:ph type="sldNum" sz="quarter" idx="11"/>
          </p:nvPr>
        </p:nvSpPr>
        <p:spPr/>
        <p:txBody>
          <a:bodyPr/>
          <a:lstStyle/>
          <a:p>
            <a:fld id="{F63F309E-A8FF-41D9-88BE-C0A31AD199BA}"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286802" y="0"/>
            <a:ext cx="7449249" cy="9144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3420932" y="-28681"/>
            <a:ext cx="2759337" cy="8362453"/>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486822" y="-28681"/>
            <a:ext cx="2628900" cy="30838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550024" y="3611301"/>
            <a:ext cx="2485016" cy="2269547"/>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3550024" y="5894777"/>
            <a:ext cx="2482352" cy="168083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3554058" y="2022439"/>
            <a:ext cx="1600200" cy="1001308"/>
          </a:xfrm>
        </p:spPr>
        <p:txBody>
          <a:bodyPr anchor="b"/>
          <a:lstStyle>
            <a:lvl1pPr algn="l">
              <a:defRPr sz="2400"/>
            </a:lvl1pPr>
          </a:lstStyle>
          <a:p>
            <a:fld id="{02C24C3D-CF6F-4634-9041-E20746E7B917}" type="datetimeFigureOut">
              <a:rPr lang="en-US" smtClean="0"/>
              <a:t>4/12/2023</a:t>
            </a:fld>
            <a:endParaRPr lang="en-US"/>
          </a:p>
        </p:txBody>
      </p:sp>
      <p:sp>
        <p:nvSpPr>
          <p:cNvPr id="50" name="Rectangle 49"/>
          <p:cNvSpPr/>
          <p:nvPr/>
        </p:nvSpPr>
        <p:spPr>
          <a:xfrm>
            <a:off x="3488167" y="8117713"/>
            <a:ext cx="2628900" cy="1089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977640" y="7626625"/>
            <a:ext cx="2123694" cy="486833"/>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3486823" y="7626625"/>
            <a:ext cx="482750" cy="486833"/>
          </a:xfrm>
        </p:spPr>
        <p:txBody>
          <a:bodyPr/>
          <a:lstStyle>
            <a:lvl1pPr>
              <a:defRPr>
                <a:solidFill>
                  <a:schemeClr val="accent1"/>
                </a:solidFill>
              </a:defRPr>
            </a:lvl1pPr>
          </a:lstStyle>
          <a:p>
            <a:fld id="{F63F309E-A8FF-41D9-88BE-C0A31AD199BA}" type="slidenum">
              <a:rPr lang="en-US" smtClean="0"/>
              <a:t>‹#›</a:t>
            </a:fld>
            <a:endParaRPr lang="en-US"/>
          </a:p>
        </p:txBody>
      </p:sp>
      <p:sp>
        <p:nvSpPr>
          <p:cNvPr id="89" name="Rectangle 88"/>
          <p:cNvSpPr/>
          <p:nvPr/>
        </p:nvSpPr>
        <p:spPr>
          <a:xfrm>
            <a:off x="3488167" y="8117713"/>
            <a:ext cx="2628900" cy="1089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C24C3D-CF6F-4634-9041-E20746E7B917}"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3985" y="3867775"/>
            <a:ext cx="4978101" cy="1816100"/>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943984" y="5689604"/>
            <a:ext cx="4978100" cy="2027217"/>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C24C3D-CF6F-4634-9041-E20746E7B917}"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02C24C3D-CF6F-4634-9041-E20746E7B917}"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309E-A8FF-41D9-88BE-C0A31AD199BA}" type="slidenum">
              <a:rPr lang="en-US" smtClean="0"/>
              <a:t>‹#›</a:t>
            </a:fld>
            <a:endParaRPr lang="en-US"/>
          </a:p>
        </p:txBody>
      </p:sp>
      <p:sp>
        <p:nvSpPr>
          <p:cNvPr id="9" name="Content Placeholder 8"/>
          <p:cNvSpPr>
            <a:spLocks noGrp="1"/>
          </p:cNvSpPr>
          <p:nvPr>
            <p:ph sz="quarter" idx="13"/>
          </p:nvPr>
        </p:nvSpPr>
        <p:spPr>
          <a:xfrm>
            <a:off x="781812" y="3084576"/>
            <a:ext cx="2564892" cy="46573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3483864" y="3084575"/>
            <a:ext cx="2564892" cy="46573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9083" y="3088012"/>
            <a:ext cx="2292861" cy="853016"/>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81291" y="3966262"/>
            <a:ext cx="2564892" cy="37810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758880" y="3088013"/>
            <a:ext cx="2291788" cy="853016"/>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864" y="3966262"/>
            <a:ext cx="2564892" cy="37810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C24C3D-CF6F-4634-9041-E20746E7B917}" type="datetimeFigureOut">
              <a:rPr lang="en-US" smtClean="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C24C3D-CF6F-4634-9041-E20746E7B917}" type="datetimeFigureOut">
              <a:rPr lang="en-US" smtClean="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24C3D-CF6F-4634-9041-E20746E7B917}" type="datetimeFigureOut">
              <a:rPr lang="en-US" smtClean="0"/>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2" y="6616703"/>
            <a:ext cx="5913835" cy="1816100"/>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457202" y="4616454"/>
            <a:ext cx="5913835" cy="2000249"/>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C24C3D-CF6F-4634-9041-E20746E7B917}"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286802" y="0"/>
            <a:ext cx="7449249" cy="9144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3420932" y="-28681"/>
            <a:ext cx="2759337" cy="8362453"/>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486822" y="-28680"/>
            <a:ext cx="2628900" cy="8319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02C24C3D-CF6F-4634-9041-E20746E7B917}" type="datetimeFigureOut">
              <a:rPr lang="en-US" smtClean="0"/>
              <a:t>4/12/2023</a:t>
            </a:fld>
            <a:endParaRPr lang="en-US"/>
          </a:p>
        </p:txBody>
      </p:sp>
      <p:sp>
        <p:nvSpPr>
          <p:cNvPr id="7" name="Slide Number Placeholder 6"/>
          <p:cNvSpPr>
            <a:spLocks noGrp="1"/>
          </p:cNvSpPr>
          <p:nvPr>
            <p:ph type="sldNum" sz="quarter" idx="12"/>
          </p:nvPr>
        </p:nvSpPr>
        <p:spPr/>
        <p:txBody>
          <a:bodyPr/>
          <a:lstStyle/>
          <a:p>
            <a:fld id="{F63F309E-A8FF-41D9-88BE-C0A31AD199BA}" type="slidenum">
              <a:rPr lang="en-US" smtClean="0"/>
              <a:t>‹#›</a:t>
            </a:fld>
            <a:endParaRPr lang="en-US"/>
          </a:p>
        </p:txBody>
      </p:sp>
      <p:sp>
        <p:nvSpPr>
          <p:cNvPr id="58" name="Rectangle 57"/>
          <p:cNvSpPr/>
          <p:nvPr/>
        </p:nvSpPr>
        <p:spPr>
          <a:xfrm>
            <a:off x="679181" y="802511"/>
            <a:ext cx="2671693" cy="753126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59421" y="1142036"/>
            <a:ext cx="2317830" cy="6867645"/>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3488167" y="8117713"/>
            <a:ext cx="2628900" cy="1089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3481086" y="7633117"/>
            <a:ext cx="2620248" cy="486833"/>
          </a:xfrm>
        </p:spPr>
        <p:txBody>
          <a:bodyPr>
            <a:normAutofit/>
          </a:bodyPr>
          <a:lstStyle/>
          <a:p>
            <a:endParaRPr lang="en-US"/>
          </a:p>
        </p:txBody>
      </p:sp>
      <p:sp>
        <p:nvSpPr>
          <p:cNvPr id="2" name="Title 1"/>
          <p:cNvSpPr>
            <a:spLocks noGrp="1"/>
          </p:cNvSpPr>
          <p:nvPr>
            <p:ph type="title"/>
          </p:nvPr>
        </p:nvSpPr>
        <p:spPr>
          <a:xfrm>
            <a:off x="3554876" y="3543249"/>
            <a:ext cx="2478429" cy="1950871"/>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3552444" y="5515992"/>
            <a:ext cx="2474088" cy="2023872"/>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286802" y="0"/>
            <a:ext cx="7449249" cy="9144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3420932" y="-28681"/>
            <a:ext cx="2759337" cy="8362453"/>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486822" y="-28680"/>
            <a:ext cx="2628900" cy="8319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79181" y="802511"/>
            <a:ext cx="2671693" cy="7531260"/>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488167" y="8117713"/>
            <a:ext cx="2628900" cy="1089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50818" y="3547872"/>
            <a:ext cx="2475738" cy="195072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753909" y="925060"/>
            <a:ext cx="2519717" cy="7290816"/>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550974" y="5510788"/>
            <a:ext cx="2475430" cy="202608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C24C3D-CF6F-4634-9041-E20746E7B917}" type="datetimeFigureOut">
              <a:rPr lang="en-US" smtClean="0"/>
              <a:t>4/12/2023</a:t>
            </a:fld>
            <a:endParaRPr lang="en-US"/>
          </a:p>
        </p:txBody>
      </p:sp>
      <p:sp>
        <p:nvSpPr>
          <p:cNvPr id="6" name="Footer Placeholder 5"/>
          <p:cNvSpPr>
            <a:spLocks noGrp="1"/>
          </p:cNvSpPr>
          <p:nvPr>
            <p:ph type="ftr" sz="quarter" idx="11"/>
          </p:nvPr>
        </p:nvSpPr>
        <p:spPr>
          <a:xfrm>
            <a:off x="3481086" y="7633117"/>
            <a:ext cx="2620248" cy="486833"/>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C24C3D-CF6F-4634-9041-E20746E7B917}"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1373529"/>
            <a:ext cx="1113340" cy="6373792"/>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789972" y="1373529"/>
            <a:ext cx="4067778" cy="63737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C24C3D-CF6F-4634-9041-E20746E7B917}"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457200" y="2133600"/>
            <a:ext cx="2800350" cy="54864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3600450" y="2133600"/>
            <a:ext cx="2800350" cy="54864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457200" y="366184"/>
            <a:ext cx="5943600" cy="1524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02C24C3D-CF6F-4634-9041-E20746E7B917}"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3600450" y="2946400"/>
            <a:ext cx="2800350" cy="46736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457200" y="2946400"/>
            <a:ext cx="2800350" cy="46736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457200" y="366184"/>
            <a:ext cx="5943600" cy="1524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133602"/>
            <a:ext cx="2800350" cy="766233"/>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3600450" y="2133602"/>
            <a:ext cx="2800350" cy="766233"/>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2C24C3D-CF6F-4634-9041-E20746E7B917}" type="datetimeFigureOut">
              <a:rPr lang="en-US" smtClean="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66184"/>
            <a:ext cx="5943600" cy="1524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C24C3D-CF6F-4634-9041-E20746E7B917}" type="datetimeFigureOut">
              <a:rPr lang="en-US" smtClean="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24C3D-CF6F-4634-9041-E20746E7B917}" type="datetimeFigureOut">
              <a:rPr lang="en-US" smtClean="0"/>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2971800" y="1930400"/>
            <a:ext cx="3486150" cy="568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59486" y="1930400"/>
            <a:ext cx="2228850" cy="146304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59486" y="3397191"/>
            <a:ext cx="2228850" cy="4222812"/>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C24C3D-CF6F-4634-9041-E20746E7B917}"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6858000" cy="9144000"/>
          </a:xfrm>
          <a:prstGeom prst="rect">
            <a:avLst/>
          </a:prstGeom>
        </p:spPr>
      </p:pic>
      <p:sp>
        <p:nvSpPr>
          <p:cNvPr id="2" name="Title 1"/>
          <p:cNvSpPr>
            <a:spLocks noGrp="1"/>
          </p:cNvSpPr>
          <p:nvPr>
            <p:ph type="title"/>
          </p:nvPr>
        </p:nvSpPr>
        <p:spPr>
          <a:xfrm>
            <a:off x="457200" y="1930400"/>
            <a:ext cx="2228850" cy="146304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3493008" y="1930400"/>
            <a:ext cx="2564892" cy="463296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3397187"/>
            <a:ext cx="2228850" cy="3206812"/>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C24C3D-CF6F-4634-9041-E20746E7B917}"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309E-A8FF-41D9-88BE-C0A31AD199B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6858000" cy="9144000"/>
          </a:xfrm>
          <a:prstGeom prst="rect">
            <a:avLst/>
          </a:prstGeom>
        </p:spPr>
      </p:pic>
      <p:sp>
        <p:nvSpPr>
          <p:cNvPr id="2" name="Title Placeholder 1"/>
          <p:cNvSpPr>
            <a:spLocks noGrp="1"/>
          </p:cNvSpPr>
          <p:nvPr>
            <p:ph type="title"/>
          </p:nvPr>
        </p:nvSpPr>
        <p:spPr>
          <a:xfrm>
            <a:off x="457200" y="366184"/>
            <a:ext cx="5943600" cy="1524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2133604"/>
            <a:ext cx="5943600" cy="60346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286250" y="8475137"/>
            <a:ext cx="1143000" cy="486833"/>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02C24C3D-CF6F-4634-9041-E20746E7B917}" type="datetimeFigureOut">
              <a:rPr lang="en-US" smtClean="0"/>
              <a:t>4/12/2023</a:t>
            </a:fld>
            <a:endParaRPr lang="en-US"/>
          </a:p>
        </p:txBody>
      </p:sp>
      <p:sp>
        <p:nvSpPr>
          <p:cNvPr id="5" name="Footer Placeholder 4"/>
          <p:cNvSpPr>
            <a:spLocks noGrp="1"/>
          </p:cNvSpPr>
          <p:nvPr>
            <p:ph type="ftr" sz="quarter" idx="3"/>
          </p:nvPr>
        </p:nvSpPr>
        <p:spPr>
          <a:xfrm>
            <a:off x="457200" y="8475137"/>
            <a:ext cx="2171700" cy="486833"/>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5657850" y="8475137"/>
            <a:ext cx="742950" cy="486833"/>
          </a:xfrm>
          <a:prstGeom prst="rect">
            <a:avLst/>
          </a:prstGeom>
        </p:spPr>
        <p:txBody>
          <a:bodyPr vert="horz" lIns="91440" tIns="45720" rIns="91440" bIns="45720" rtlCol="0" anchor="ctr"/>
          <a:lstStyle>
            <a:lvl1pPr algn="r">
              <a:defRPr sz="1100" baseline="0">
                <a:solidFill>
                  <a:schemeClr val="tx1"/>
                </a:solidFill>
              </a:defRPr>
            </a:lvl1pPr>
          </a:lstStyle>
          <a:p>
            <a:fld id="{F63F309E-A8FF-41D9-88BE-C0A31AD199B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6617770" y="0"/>
            <a:ext cx="240230" cy="9144000"/>
          </a:xfrm>
          <a:prstGeom prst="rect">
            <a:avLst/>
          </a:prstGeom>
        </p:spPr>
      </p:pic>
      <p:sp>
        <p:nvSpPr>
          <p:cNvPr id="2" name="Title Placeholder 1"/>
          <p:cNvSpPr>
            <a:spLocks noGrp="1"/>
          </p:cNvSpPr>
          <p:nvPr>
            <p:ph type="title"/>
          </p:nvPr>
        </p:nvSpPr>
        <p:spPr>
          <a:xfrm>
            <a:off x="3657600" y="609600"/>
            <a:ext cx="2114550" cy="7620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2900" y="609603"/>
            <a:ext cx="2743200" cy="76199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4"/>
          </p:nvPr>
        </p:nvSpPr>
        <p:spPr>
          <a:xfrm>
            <a:off x="5829300" y="8534400"/>
            <a:ext cx="400050" cy="2032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F63F309E-A8FF-41D9-88BE-C0A31AD199BA}" type="slidenum">
              <a:rPr lang="en-US" smtClean="0"/>
              <a:t>‹#›</a:t>
            </a:fld>
            <a:endParaRPr lang="en-US"/>
          </a:p>
        </p:txBody>
      </p:sp>
      <p:sp>
        <p:nvSpPr>
          <p:cNvPr id="9" name="Date Placeholder 8"/>
          <p:cNvSpPr>
            <a:spLocks noGrp="1"/>
          </p:cNvSpPr>
          <p:nvPr>
            <p:ph type="dt" sz="half" idx="2"/>
          </p:nvPr>
        </p:nvSpPr>
        <p:spPr>
          <a:xfrm>
            <a:off x="3657603" y="8568271"/>
            <a:ext cx="2114549" cy="169332"/>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02C24C3D-CF6F-4634-9041-E20746E7B917}" type="datetimeFigureOut">
              <a:rPr lang="en-US" smtClean="0"/>
              <a:t>4/12/2023</a:t>
            </a:fld>
            <a:endParaRPr lang="en-US"/>
          </a:p>
        </p:txBody>
      </p:sp>
      <p:sp>
        <p:nvSpPr>
          <p:cNvPr id="10" name="Footer Placeholder 9"/>
          <p:cNvSpPr>
            <a:spLocks noGrp="1"/>
          </p:cNvSpPr>
          <p:nvPr>
            <p:ph type="ftr" sz="quarter" idx="3"/>
          </p:nvPr>
        </p:nvSpPr>
        <p:spPr>
          <a:xfrm>
            <a:off x="3656410" y="8394997"/>
            <a:ext cx="2115740" cy="203200"/>
          </a:xfrm>
          <a:prstGeom prst="rect">
            <a:avLst/>
          </a:prstGeom>
        </p:spPr>
        <p:txBody>
          <a:bodyPr vert="horz" lIns="91440" tIns="45720" rIns="91440" bIns="45720" rtlCol="0" anchor="b"/>
          <a:lstStyle>
            <a:lvl1pPr algn="r">
              <a:defRPr sz="1050">
                <a:solidFill>
                  <a:schemeClr val="tx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iming>
    <p:tnLst>
      <p:par>
        <p:cTn id="1" dur="indefinite" restart="never" nodeType="tmRoot"/>
      </p:par>
    </p:tnLst>
  </p:timing>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228599" y="0"/>
            <a:ext cx="7449249" cy="9144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342900" y="444653"/>
            <a:ext cx="6172200" cy="824752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3420932" y="-28681"/>
            <a:ext cx="2759337" cy="932325"/>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3486822" y="-28680"/>
            <a:ext cx="2628900" cy="8319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82618" y="1370219"/>
            <a:ext cx="5268558" cy="1524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82619" y="3098203"/>
            <a:ext cx="5082988" cy="4678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498041" y="299326"/>
            <a:ext cx="1600200" cy="486833"/>
          </a:xfrm>
          <a:prstGeom prst="rect">
            <a:avLst/>
          </a:prstGeom>
        </p:spPr>
        <p:txBody>
          <a:bodyPr vert="horz" lIns="91440" tIns="45720" rIns="91440" bIns="45720" rtlCol="0" anchor="ctr"/>
          <a:lstStyle>
            <a:lvl1pPr algn="r">
              <a:defRPr sz="1200">
                <a:solidFill>
                  <a:srgbClr val="FEFEFE"/>
                </a:solidFill>
              </a:defRPr>
            </a:lvl1pPr>
          </a:lstStyle>
          <a:p>
            <a:fld id="{02C24C3D-CF6F-4634-9041-E20746E7B917}" type="datetimeFigureOut">
              <a:rPr lang="en-US" smtClean="0"/>
              <a:t>4/12/2023</a:t>
            </a:fld>
            <a:endParaRPr lang="en-US"/>
          </a:p>
        </p:txBody>
      </p:sp>
      <p:sp>
        <p:nvSpPr>
          <p:cNvPr id="5" name="Footer Placeholder 4"/>
          <p:cNvSpPr>
            <a:spLocks noGrp="1"/>
          </p:cNvSpPr>
          <p:nvPr>
            <p:ph type="ftr" sz="quarter" idx="3"/>
          </p:nvPr>
        </p:nvSpPr>
        <p:spPr>
          <a:xfrm>
            <a:off x="3481086" y="7802884"/>
            <a:ext cx="2626614" cy="486833"/>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3486824" y="299325"/>
            <a:ext cx="999117" cy="486833"/>
          </a:xfrm>
          <a:prstGeom prst="rect">
            <a:avLst/>
          </a:prstGeom>
        </p:spPr>
        <p:txBody>
          <a:bodyPr vert="horz" lIns="91440" tIns="45720" rIns="91440" bIns="45720" rtlCol="0" anchor="ctr"/>
          <a:lstStyle>
            <a:lvl1pPr algn="l">
              <a:defRPr sz="1200">
                <a:solidFill>
                  <a:srgbClr val="FEFEFE"/>
                </a:solidFill>
              </a:defRPr>
            </a:lvl1pPr>
          </a:lstStyle>
          <a:p>
            <a:fld id="{F63F309E-A8FF-41D9-88BE-C0A31AD199B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g"/><Relationship Id="rId3" Type="http://schemas.openxmlformats.org/officeDocument/2006/relationships/image" Target="../media/image20.jp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fif"/><Relationship Id="rId9" Type="http://schemas.openxmlformats.org/officeDocument/2006/relationships/image" Target="../media/image26.jpg"/><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7.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1" y="6400802"/>
            <a:ext cx="4883348" cy="439012"/>
          </a:xfrm>
        </p:spPr>
        <p:txBody>
          <a:bodyPr>
            <a:normAutofit/>
          </a:bodyPr>
          <a:lstStyle/>
          <a:p>
            <a:pPr algn="l"/>
            <a:r>
              <a:rPr lang="en-US" b="1" dirty="0" smtClean="0"/>
              <a:t>Since 1989</a:t>
            </a:r>
            <a:endParaRPr lang="en-US" b="1" dirty="0"/>
          </a:p>
        </p:txBody>
      </p:sp>
      <p:sp>
        <p:nvSpPr>
          <p:cNvPr id="2" name="Title 1"/>
          <p:cNvSpPr>
            <a:spLocks noGrp="1"/>
          </p:cNvSpPr>
          <p:nvPr>
            <p:ph type="ctrTitle"/>
          </p:nvPr>
        </p:nvSpPr>
        <p:spPr>
          <a:xfrm>
            <a:off x="457200" y="4383033"/>
            <a:ext cx="5657850" cy="2032000"/>
          </a:xfrm>
        </p:spPr>
        <p:txBody>
          <a:bodyPr/>
          <a:lstStyle/>
          <a:p>
            <a:pPr algn="l"/>
            <a:r>
              <a:rPr lang="en-US" dirty="0" smtClean="0"/>
              <a:t>Company Profile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612" y="165539"/>
            <a:ext cx="2463492" cy="349206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5354" y="3723978"/>
            <a:ext cx="2565246" cy="924225"/>
          </a:xfrm>
          <a:prstGeom prst="rect">
            <a:avLst/>
          </a:prstGeom>
        </p:spPr>
      </p:pic>
    </p:spTree>
    <p:extLst>
      <p:ext uri="{BB962C8B-B14F-4D97-AF65-F5344CB8AC3E}">
        <p14:creationId xmlns:p14="http://schemas.microsoft.com/office/powerpoint/2010/main" val="3805632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3662" y="-72664"/>
            <a:ext cx="6501938" cy="9216664"/>
          </a:xfrm>
          <a:prstGeom prst="rect">
            <a:avLst/>
          </a:prstGeom>
        </p:spPr>
      </p:pic>
      <p:sp>
        <p:nvSpPr>
          <p:cNvPr id="12" name="Text Placeholder 11"/>
          <p:cNvSpPr>
            <a:spLocks noGrp="1"/>
          </p:cNvSpPr>
          <p:nvPr>
            <p:ph type="body" idx="1"/>
          </p:nvPr>
        </p:nvSpPr>
        <p:spPr>
          <a:xfrm>
            <a:off x="569215" y="812800"/>
            <a:ext cx="5679187" cy="853016"/>
          </a:xfrm>
        </p:spPr>
        <p:txBody>
          <a:bodyPr/>
          <a:lstStyle/>
          <a:p>
            <a:pPr algn="ctr"/>
            <a:r>
              <a:rPr lang="en-US" dirty="0" smtClean="0"/>
              <a:t>MIG &amp; PLASMA ARC WELDING</a:t>
            </a:r>
            <a:endParaRPr lang="en-US" dirty="0"/>
          </a:p>
        </p:txBody>
      </p:sp>
      <p:pic>
        <p:nvPicPr>
          <p:cNvPr id="4" name="Content Placeholder 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3400" y="3"/>
            <a:ext cx="1600200" cy="540327"/>
          </a:xfrm>
        </p:spPr>
      </p:pic>
      <p:pic>
        <p:nvPicPr>
          <p:cNvPr id="15" name="Content Placeholder 14"/>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762000" y="1828800"/>
            <a:ext cx="1600200" cy="3271520"/>
          </a:xfrm>
        </p:spPr>
      </p:pic>
      <p:sp>
        <p:nvSpPr>
          <p:cNvPr id="5" name="Title 1"/>
          <p:cNvSpPr txBox="1">
            <a:spLocks/>
          </p:cNvSpPr>
          <p:nvPr/>
        </p:nvSpPr>
        <p:spPr>
          <a:xfrm>
            <a:off x="1473431" y="838200"/>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smtClean="0"/>
              <a:t>OUR SERVICES</a:t>
            </a:r>
            <a:endParaRPr lang="en-US" sz="2400" dirty="0"/>
          </a:p>
        </p:txBody>
      </p:sp>
    </p:spTree>
    <p:extLst>
      <p:ext uri="{BB962C8B-B14F-4D97-AF65-F5344CB8AC3E}">
        <p14:creationId xmlns:p14="http://schemas.microsoft.com/office/powerpoint/2010/main" val="1970861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3662" y="0"/>
            <a:ext cx="6501938" cy="9216664"/>
          </a:xfrm>
          <a:prstGeom prst="rect">
            <a:avLst/>
          </a:prstGeom>
        </p:spPr>
      </p:pic>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0" y="1"/>
            <a:ext cx="1600200" cy="541339"/>
          </a:xfrm>
        </p:spPr>
      </p:pic>
      <p:sp>
        <p:nvSpPr>
          <p:cNvPr id="5" name="Title 1"/>
          <p:cNvSpPr txBox="1">
            <a:spLocks/>
          </p:cNvSpPr>
          <p:nvPr/>
        </p:nvSpPr>
        <p:spPr>
          <a:xfrm>
            <a:off x="1473431" y="838200"/>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smtClean="0"/>
              <a:t>OUR PRODUCTS</a:t>
            </a:r>
            <a:endParaRPr lang="en-US" sz="24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33" y="1800920"/>
            <a:ext cx="5783793" cy="5614827"/>
          </a:xfrm>
          <a:prstGeom prst="rect">
            <a:avLst/>
          </a:prstGeom>
        </p:spPr>
      </p:pic>
    </p:spTree>
    <p:extLst>
      <p:ext uri="{BB962C8B-B14F-4D97-AF65-F5344CB8AC3E}">
        <p14:creationId xmlns:p14="http://schemas.microsoft.com/office/powerpoint/2010/main" val="2358210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3662" y="0"/>
            <a:ext cx="6501938" cy="9216664"/>
          </a:xfrm>
          <a:prstGeom prst="rect">
            <a:avLst/>
          </a:prstGeom>
        </p:spPr>
      </p:pic>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0" y="1"/>
            <a:ext cx="1600200" cy="541339"/>
          </a:xfrm>
        </p:spPr>
      </p:pic>
      <p:sp>
        <p:nvSpPr>
          <p:cNvPr id="5" name="Title 1"/>
          <p:cNvSpPr txBox="1">
            <a:spLocks/>
          </p:cNvSpPr>
          <p:nvPr/>
        </p:nvSpPr>
        <p:spPr>
          <a:xfrm>
            <a:off x="1473431" y="838200"/>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smtClean="0"/>
              <a:t>OUR PRODUCTS</a:t>
            </a:r>
            <a:endParaRPr lang="en-US" sz="24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740" y="1752602"/>
            <a:ext cx="6169782" cy="6017295"/>
          </a:xfrm>
          <a:prstGeom prst="rect">
            <a:avLst/>
          </a:prstGeom>
        </p:spPr>
      </p:pic>
    </p:spTree>
    <p:extLst>
      <p:ext uri="{BB962C8B-B14F-4D97-AF65-F5344CB8AC3E}">
        <p14:creationId xmlns:p14="http://schemas.microsoft.com/office/powerpoint/2010/main" val="235483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3662" y="0"/>
            <a:ext cx="6501938" cy="9216664"/>
          </a:xfrm>
          <a:prstGeom prst="rect">
            <a:avLst/>
          </a:prstGeom>
        </p:spPr>
      </p:pic>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0" y="1"/>
            <a:ext cx="1600200" cy="541339"/>
          </a:xfrm>
        </p:spPr>
      </p:pic>
      <p:sp>
        <p:nvSpPr>
          <p:cNvPr id="5" name="Title 1"/>
          <p:cNvSpPr txBox="1">
            <a:spLocks/>
          </p:cNvSpPr>
          <p:nvPr/>
        </p:nvSpPr>
        <p:spPr>
          <a:xfrm>
            <a:off x="1473431" y="838200"/>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smtClean="0"/>
              <a:t>OUR PRODUCTS</a:t>
            </a:r>
            <a:endParaRPr lang="en-US" sz="2400"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50000"/>
          <a:stretch/>
        </p:blipFill>
        <p:spPr>
          <a:xfrm>
            <a:off x="1828801" y="1704786"/>
            <a:ext cx="2990924" cy="5807095"/>
          </a:xfrm>
          <a:prstGeom prst="rect">
            <a:avLst/>
          </a:prstGeom>
        </p:spPr>
      </p:pic>
    </p:spTree>
    <p:extLst>
      <p:ext uri="{BB962C8B-B14F-4D97-AF65-F5344CB8AC3E}">
        <p14:creationId xmlns:p14="http://schemas.microsoft.com/office/powerpoint/2010/main" val="12978574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8148" y="0"/>
            <a:ext cx="6501938" cy="9141612"/>
          </a:xfrm>
          <a:prstGeom prst="rect">
            <a:avLst/>
          </a:prstGeom>
        </p:spPr>
      </p:pic>
      <p:sp>
        <p:nvSpPr>
          <p:cNvPr id="5" name="Title 1"/>
          <p:cNvSpPr txBox="1">
            <a:spLocks/>
          </p:cNvSpPr>
          <p:nvPr/>
        </p:nvSpPr>
        <p:spPr>
          <a:xfrm>
            <a:off x="1337917" y="1925381"/>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smtClean="0"/>
              <a:t>OUR CLIENTS</a:t>
            </a:r>
            <a:endParaRPr lang="en-US" sz="24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330480"/>
            <a:ext cx="1828800" cy="9906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722" y="2330482"/>
            <a:ext cx="1920240" cy="99822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3932" y="3623499"/>
            <a:ext cx="2901401" cy="102470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1489" y="2306381"/>
            <a:ext cx="1822609" cy="1046419"/>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614" y="4953001"/>
            <a:ext cx="1675318" cy="1632635"/>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4592" y="4953000"/>
            <a:ext cx="1676400" cy="1676400"/>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202" y="4953000"/>
            <a:ext cx="1707285" cy="1828800"/>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75245" y="7924800"/>
            <a:ext cx="1997392" cy="741973"/>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49125" y="7825740"/>
            <a:ext cx="1958340" cy="937260"/>
          </a:xfrm>
          <a:prstGeom prst="rect">
            <a:avLst/>
          </a:prstGeom>
        </p:spPr>
      </p:pic>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56645" y="6873089"/>
            <a:ext cx="2434590" cy="670711"/>
          </a:xfrm>
          <a:prstGeom prst="rect">
            <a:avLst/>
          </a:prstGeom>
        </p:spPr>
      </p:pic>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6032" y="6931200"/>
            <a:ext cx="2585086" cy="612600"/>
          </a:xfrm>
          <a:prstGeom prst="rect">
            <a:avLst/>
          </a:prstGeom>
        </p:spPr>
      </p:pic>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52451" y="160132"/>
            <a:ext cx="3907668" cy="1744868"/>
          </a:xfrm>
          <a:prstGeom prst="rect">
            <a:avLst/>
          </a:prstGeom>
        </p:spPr>
      </p:pic>
    </p:spTree>
    <p:extLst>
      <p:ext uri="{BB962C8B-B14F-4D97-AF65-F5344CB8AC3E}">
        <p14:creationId xmlns:p14="http://schemas.microsoft.com/office/powerpoint/2010/main" val="868407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203662" y="0"/>
            <a:ext cx="6501938" cy="9216664"/>
          </a:xfrm>
          <a:prstGeom prst="rect">
            <a:avLst/>
          </a:prstGeom>
        </p:spPr>
      </p:pic>
      <p:sp>
        <p:nvSpPr>
          <p:cNvPr id="2" name="Title 1"/>
          <p:cNvSpPr>
            <a:spLocks noGrp="1"/>
          </p:cNvSpPr>
          <p:nvPr>
            <p:ph type="title"/>
          </p:nvPr>
        </p:nvSpPr>
        <p:spPr>
          <a:xfrm>
            <a:off x="647700" y="6096000"/>
            <a:ext cx="5600700" cy="2133600"/>
          </a:xfrm>
        </p:spPr>
        <p:txBody>
          <a:bodyPr>
            <a:noAutofit/>
          </a:bodyPr>
          <a:lstStyle/>
          <a:p>
            <a:pPr algn="l"/>
            <a:r>
              <a:rPr lang="en-US" sz="2000" b="1" dirty="0">
                <a:latin typeface="Goudy Old Style" pitchFamily="18" charset="0"/>
              </a:rPr>
              <a:t>We are equipped to handle almost any sort of metal work. Call us and let us know how we can help</a:t>
            </a:r>
            <a:r>
              <a:rPr lang="en-US" sz="2000" b="1" dirty="0" smtClean="0">
                <a:latin typeface="Goudy Old Style" pitchFamily="18" charset="0"/>
              </a:rPr>
              <a:t>.</a:t>
            </a:r>
            <a:r>
              <a:rPr lang="en-US" sz="2000" b="1" dirty="0" smtClean="0"/>
              <a:t/>
            </a:r>
            <a:br>
              <a:rPr lang="en-US" sz="2000" b="1" dirty="0" smtClean="0"/>
            </a:br>
            <a:r>
              <a:rPr lang="en-US" sz="2000" b="1" dirty="0">
                <a:latin typeface="Goudy Old Style" pitchFamily="18" charset="0"/>
              </a:rPr>
              <a:t/>
            </a:r>
            <a:br>
              <a:rPr lang="en-US" sz="2000" b="1" dirty="0">
                <a:latin typeface="Goudy Old Style" pitchFamily="18" charset="0"/>
              </a:rPr>
            </a:br>
            <a:r>
              <a:rPr lang="en-US" sz="2000" b="1" dirty="0" smtClean="0">
                <a:latin typeface="Goudy Old Style" pitchFamily="18" charset="0"/>
              </a:rPr>
              <a:t>Email address: 	unitopmetalwire@gmail.com</a:t>
            </a:r>
            <a:r>
              <a:rPr lang="en-US" sz="2000" b="1" dirty="0">
                <a:latin typeface="Goudy Old Style" pitchFamily="18" charset="0"/>
              </a:rPr>
              <a:t/>
            </a:r>
            <a:br>
              <a:rPr lang="en-US" sz="2000" b="1" dirty="0">
                <a:latin typeface="Goudy Old Style" pitchFamily="18" charset="0"/>
              </a:rPr>
            </a:br>
            <a:r>
              <a:rPr lang="en-US" sz="2000" b="1" dirty="0" smtClean="0">
                <a:latin typeface="Goudy Old Style" pitchFamily="18" charset="0"/>
              </a:rPr>
              <a:t>Telephone:	8 986-6572 to 73</a:t>
            </a:r>
            <a:r>
              <a:rPr lang="en-US" sz="2000" b="1" dirty="0">
                <a:latin typeface="Goudy Old Style" pitchFamily="18" charset="0"/>
              </a:rPr>
              <a:t/>
            </a:r>
            <a:br>
              <a:rPr lang="en-US" sz="2000" b="1" dirty="0">
                <a:latin typeface="Goudy Old Style" pitchFamily="18" charset="0"/>
              </a:rPr>
            </a:br>
            <a:r>
              <a:rPr lang="en-US" sz="2000" b="1" dirty="0" err="1" smtClean="0">
                <a:latin typeface="Goudy Old Style" pitchFamily="18" charset="0"/>
              </a:rPr>
              <a:t>Viber</a:t>
            </a:r>
            <a:r>
              <a:rPr lang="en-US" sz="2000" b="1" dirty="0" smtClean="0">
                <a:latin typeface="Goudy Old Style" pitchFamily="18" charset="0"/>
              </a:rPr>
              <a:t>: 		0923-375-2675</a:t>
            </a:r>
            <a:endParaRPr lang="en-US" sz="2000" b="1" dirty="0">
              <a:latin typeface="Goudy Old Style" pitchFamily="18" charset="0"/>
            </a:endParaRPr>
          </a:p>
        </p:txBody>
      </p:sp>
      <p:pic>
        <p:nvPicPr>
          <p:cNvPr id="4" name="Content Placeholder 3"/>
          <p:cNvPicPr>
            <a:picLocks noGrp="1" noChangeAspect="1"/>
          </p:cNvPicPr>
          <p:nvPr>
            <p:ph idx="4294967295"/>
          </p:nvPr>
        </p:nvPicPr>
        <p:blipFill>
          <a:blip r:embed="rId4" cstate="print">
            <a:extLst>
              <a:ext uri="{28A0092B-C50C-407E-A947-70E740481C1C}">
                <a14:useLocalDpi xmlns:a14="http://schemas.microsoft.com/office/drawing/2010/main" val="0"/>
              </a:ext>
            </a:extLst>
          </a:blip>
          <a:stretch>
            <a:fillRect/>
          </a:stretch>
        </p:blipFill>
        <p:spPr>
          <a:xfrm>
            <a:off x="0" y="1"/>
            <a:ext cx="1600200" cy="541339"/>
          </a:xfrm>
        </p:spPr>
      </p:pic>
      <p:sp>
        <p:nvSpPr>
          <p:cNvPr id="5" name="Title 1"/>
          <p:cNvSpPr txBox="1">
            <a:spLocks/>
          </p:cNvSpPr>
          <p:nvPr/>
        </p:nvSpPr>
        <p:spPr>
          <a:xfrm>
            <a:off x="714374" y="2362200"/>
            <a:ext cx="5381625" cy="21336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b="1" dirty="0" err="1" smtClean="0">
                <a:latin typeface="Goudy Old Style" pitchFamily="18" charset="0"/>
              </a:rPr>
              <a:t>Unitop</a:t>
            </a:r>
            <a:r>
              <a:rPr lang="en-US" sz="2000" b="1" dirty="0" smtClean="0">
                <a:latin typeface="Goudy Old Style" pitchFamily="18" charset="0"/>
              </a:rPr>
              <a:t> </a:t>
            </a:r>
            <a:r>
              <a:rPr lang="en-US" sz="2000" b="1" dirty="0" err="1">
                <a:latin typeface="Goudy Old Style" pitchFamily="18" charset="0"/>
              </a:rPr>
              <a:t>M</a:t>
            </a:r>
            <a:r>
              <a:rPr lang="en-US" sz="2000" b="1" dirty="0" err="1" smtClean="0">
                <a:latin typeface="Goudy Old Style" pitchFamily="18" charset="0"/>
              </a:rPr>
              <a:t>etalwire</a:t>
            </a:r>
            <a:r>
              <a:rPr lang="en-US" sz="2000" b="1" dirty="0" smtClean="0">
                <a:latin typeface="Goudy Old Style" pitchFamily="18" charset="0"/>
              </a:rPr>
              <a:t> Technologies offer customs metal works and fabrications services which can bring to life your architectural vision.</a:t>
            </a:r>
            <a:endParaRPr lang="en-US" sz="2000" b="1" dirty="0">
              <a:latin typeface="Goudy Old Style" pitchFamily="18" charset="0"/>
            </a:endParaRPr>
          </a:p>
        </p:txBody>
      </p:sp>
    </p:spTree>
    <p:extLst>
      <p:ext uri="{BB962C8B-B14F-4D97-AF65-F5344CB8AC3E}">
        <p14:creationId xmlns:p14="http://schemas.microsoft.com/office/powerpoint/2010/main" val="40074054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3662" y="0"/>
            <a:ext cx="6501938" cy="9216664"/>
          </a:xfrm>
          <a:prstGeom prst="rect">
            <a:avLst/>
          </a:prstGeom>
        </p:spPr>
      </p:pic>
      <p:sp>
        <p:nvSpPr>
          <p:cNvPr id="2" name="Title 1"/>
          <p:cNvSpPr>
            <a:spLocks noGrp="1"/>
          </p:cNvSpPr>
          <p:nvPr>
            <p:ph type="title"/>
          </p:nvPr>
        </p:nvSpPr>
        <p:spPr>
          <a:xfrm>
            <a:off x="538162" y="1828800"/>
            <a:ext cx="5786438" cy="6629400"/>
          </a:xfrm>
        </p:spPr>
        <p:txBody>
          <a:bodyPr>
            <a:noAutofit/>
          </a:bodyPr>
          <a:lstStyle/>
          <a:p>
            <a:pPr algn="just"/>
            <a:r>
              <a:rPr lang="en-US" sz="2000" dirty="0">
                <a:latin typeface="Goudy Old Style" pitchFamily="18" charset="0"/>
              </a:rPr>
              <a:t>A </a:t>
            </a:r>
            <a:r>
              <a:rPr lang="en-US" sz="2000" dirty="0" smtClean="0">
                <a:latin typeface="Goudy Old Style" pitchFamily="18" charset="0"/>
              </a:rPr>
              <a:t>more than 30 </a:t>
            </a:r>
            <a:r>
              <a:rPr lang="en-US" sz="2000" dirty="0">
                <a:latin typeface="Goudy Old Style" pitchFamily="18" charset="0"/>
              </a:rPr>
              <a:t>years in business that combines factory production and wholesale, </a:t>
            </a:r>
            <a:r>
              <a:rPr lang="en-US" sz="2000" dirty="0" err="1">
                <a:latin typeface="Goudy Old Style" pitchFamily="18" charset="0"/>
              </a:rPr>
              <a:t>Unitop</a:t>
            </a:r>
            <a:r>
              <a:rPr lang="en-US" sz="2000" dirty="0">
                <a:latin typeface="Goudy Old Style" pitchFamily="18" charset="0"/>
              </a:rPr>
              <a:t> </a:t>
            </a:r>
            <a:r>
              <a:rPr lang="en-US" sz="2000" dirty="0" err="1" smtClean="0">
                <a:latin typeface="Goudy Old Style" pitchFamily="18" charset="0"/>
              </a:rPr>
              <a:t>Metalwire</a:t>
            </a:r>
            <a:r>
              <a:rPr lang="en-US" sz="2000" dirty="0" smtClean="0">
                <a:latin typeface="Goudy Old Style" pitchFamily="18" charset="0"/>
              </a:rPr>
              <a:t> </a:t>
            </a:r>
            <a:r>
              <a:rPr lang="en-US" sz="2000" dirty="0">
                <a:latin typeface="Goudy Old Style" pitchFamily="18" charset="0"/>
              </a:rPr>
              <a:t>Technologies actively serves the market by engaging in a variety of activities, including project design, product development, large-scale production, and some on-field building</a:t>
            </a:r>
            <a:r>
              <a:rPr lang="en-US" sz="2000" dirty="0" smtClean="0">
                <a:latin typeface="Goudy Old Style" pitchFamily="18" charset="0"/>
              </a:rPr>
              <a:t>.</a:t>
            </a:r>
            <a:br>
              <a:rPr lang="en-US" sz="2000" dirty="0" smtClean="0">
                <a:latin typeface="Goudy Old Style" pitchFamily="18" charset="0"/>
              </a:rPr>
            </a:br>
            <a:r>
              <a:rPr lang="en-US" sz="2000" dirty="0">
                <a:latin typeface="Goudy Old Style" pitchFamily="18" charset="0"/>
              </a:rPr>
              <a:t/>
            </a:r>
            <a:br>
              <a:rPr lang="en-US" sz="2000" dirty="0">
                <a:latin typeface="Goudy Old Style" pitchFamily="18" charset="0"/>
              </a:rPr>
            </a:br>
            <a:r>
              <a:rPr lang="en-US" sz="2000" dirty="0">
                <a:latin typeface="Goudy Old Style" pitchFamily="18" charset="0"/>
              </a:rPr>
              <a:t>We are actively serving the </a:t>
            </a:r>
            <a:r>
              <a:rPr lang="en-US" sz="2000" dirty="0" err="1" smtClean="0">
                <a:latin typeface="Goudy Old Style" pitchFamily="18" charset="0"/>
              </a:rPr>
              <a:t>Metalwire</a:t>
            </a:r>
            <a:r>
              <a:rPr lang="en-US" sz="2000" dirty="0" smtClean="0">
                <a:latin typeface="Goudy Old Style" pitchFamily="18" charset="0"/>
              </a:rPr>
              <a:t> </a:t>
            </a:r>
            <a:r>
              <a:rPr lang="en-US" sz="2000" dirty="0">
                <a:latin typeface="Goudy Old Style" pitchFamily="18" charset="0"/>
              </a:rPr>
              <a:t>market in the Philippines, including the NCR, Eastern </a:t>
            </a:r>
            <a:r>
              <a:rPr lang="en-US" sz="2000" dirty="0" err="1">
                <a:latin typeface="Goudy Old Style" pitchFamily="18" charset="0"/>
              </a:rPr>
              <a:t>Visayas</a:t>
            </a:r>
            <a:r>
              <a:rPr lang="en-US" sz="2000" dirty="0">
                <a:latin typeface="Goudy Old Style" pitchFamily="18" charset="0"/>
              </a:rPr>
              <a:t>, North, and South Luzon markets. Our goals are to "strictly control the quality for survival in the industry and gaining reputation for development of the enterprise" and to continuously expand the local market</a:t>
            </a:r>
            <a:r>
              <a:rPr lang="en-US" sz="2000" dirty="0" smtClean="0">
                <a:latin typeface="Goudy Old Style" pitchFamily="18" charset="0"/>
              </a:rPr>
              <a:t>.</a:t>
            </a:r>
            <a:br>
              <a:rPr lang="en-US" sz="2000" dirty="0" smtClean="0">
                <a:latin typeface="Goudy Old Style" pitchFamily="18" charset="0"/>
              </a:rPr>
            </a:br>
            <a:r>
              <a:rPr lang="en-US" sz="2000" dirty="0">
                <a:latin typeface="Goudy Old Style" pitchFamily="18" charset="0"/>
              </a:rPr>
              <a:t/>
            </a:r>
            <a:br>
              <a:rPr lang="en-US" sz="2000" dirty="0">
                <a:latin typeface="Goudy Old Style" pitchFamily="18" charset="0"/>
              </a:rPr>
            </a:br>
            <a:r>
              <a:rPr lang="en-US" sz="2000" dirty="0">
                <a:latin typeface="Goudy Old Style" pitchFamily="18" charset="0"/>
              </a:rPr>
              <a:t>Our constant goal is to be honest and prioritize the demands of our customers. Our motto is "serving clients totally and innovating to serve you best."</a:t>
            </a:r>
            <a:br>
              <a:rPr lang="en-US" sz="2000" dirty="0">
                <a:latin typeface="Goudy Old Style" pitchFamily="18" charset="0"/>
              </a:rPr>
            </a:br>
            <a:r>
              <a:rPr lang="en-US" sz="2000" dirty="0">
                <a:latin typeface="Goudy Old Style" pitchFamily="18" charset="0"/>
              </a:rPr>
              <a:t>Everyone is invited to stop by and talk about future collaboration. We are eager to collaborate with you in the coming century when the flow of the global economy sweeps us both together to produce something great!</a:t>
            </a:r>
            <a:r>
              <a:rPr lang="en-US" sz="2000" dirty="0"/>
              <a:t/>
            </a:r>
            <a:br>
              <a:rPr lang="en-US" sz="2000" dirty="0"/>
            </a:br>
            <a:endParaRPr lang="en-US" sz="2000" dirty="0"/>
          </a:p>
        </p:txBody>
      </p:sp>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0" y="11116"/>
            <a:ext cx="1600200" cy="541337"/>
          </a:xfrm>
        </p:spPr>
      </p:pic>
      <p:sp>
        <p:nvSpPr>
          <p:cNvPr id="5" name="Title 1"/>
          <p:cNvSpPr txBox="1">
            <a:spLocks/>
          </p:cNvSpPr>
          <p:nvPr/>
        </p:nvSpPr>
        <p:spPr>
          <a:xfrm>
            <a:off x="838202" y="685800"/>
            <a:ext cx="5381625"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t>Company </a:t>
            </a:r>
            <a:r>
              <a:rPr lang="en-US" sz="2400" dirty="0" smtClean="0"/>
              <a:t>Profile</a:t>
            </a:r>
            <a:endParaRPr lang="en-US" sz="2400" dirty="0"/>
          </a:p>
        </p:txBody>
      </p:sp>
    </p:spTree>
    <p:extLst>
      <p:ext uri="{BB962C8B-B14F-4D97-AF65-F5344CB8AC3E}">
        <p14:creationId xmlns:p14="http://schemas.microsoft.com/office/powerpoint/2010/main" val="3910999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3662" y="0"/>
            <a:ext cx="6501938" cy="9216664"/>
          </a:xfrm>
          <a:prstGeom prst="rect">
            <a:avLst/>
          </a:prstGeom>
        </p:spPr>
      </p:pic>
      <p:sp>
        <p:nvSpPr>
          <p:cNvPr id="3" name="Title 2"/>
          <p:cNvSpPr>
            <a:spLocks noGrp="1"/>
          </p:cNvSpPr>
          <p:nvPr>
            <p:ph type="title"/>
          </p:nvPr>
        </p:nvSpPr>
        <p:spPr>
          <a:xfrm>
            <a:off x="533400" y="1295400"/>
            <a:ext cx="5029200" cy="2971800"/>
          </a:xfrm>
          <a:solidFill>
            <a:schemeClr val="bg1">
              <a:lumMod val="50000"/>
            </a:schemeClr>
          </a:solidFill>
        </p:spPr>
        <p:txBody>
          <a:bodyPr>
            <a:noAutofit/>
          </a:bodyPr>
          <a:lstStyle/>
          <a:p>
            <a:pPr algn="just"/>
            <a:r>
              <a:rPr lang="en-US" sz="2000" b="1" dirty="0">
                <a:solidFill>
                  <a:schemeClr val="tx1"/>
                </a:solidFill>
                <a:latin typeface="Goudy Old Style" pitchFamily="18" charset="0"/>
              </a:rPr>
              <a:t>Corporate culture is not something that is brought in from abroad; rather, it is the culmination of many years of cultural experience within the company, and it serves as the theoretical foundation for guiding the company's growth and development.</a:t>
            </a:r>
            <a:r>
              <a:rPr lang="en-US" sz="2000" dirty="0">
                <a:solidFill>
                  <a:schemeClr val="bg1"/>
                </a:solidFill>
                <a:latin typeface="Goudy Old Style" pitchFamily="18" charset="0"/>
              </a:rPr>
              <a:t/>
            </a:r>
            <a:br>
              <a:rPr lang="en-US" sz="2000" dirty="0">
                <a:solidFill>
                  <a:schemeClr val="bg1"/>
                </a:solidFill>
                <a:latin typeface="Goudy Old Style" pitchFamily="18" charset="0"/>
              </a:rPr>
            </a:br>
            <a:endParaRPr lang="en-US" sz="2000" dirty="0">
              <a:solidFill>
                <a:schemeClr val="bg1"/>
              </a:solidFill>
              <a:latin typeface="Goudy Old Style" pitchFamily="18" charset="0"/>
            </a:endParaRPr>
          </a:p>
        </p:txBody>
      </p:sp>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732079" y="2"/>
            <a:ext cx="2211523" cy="748145"/>
          </a:xfrm>
        </p:spPr>
      </p:pic>
      <p:sp>
        <p:nvSpPr>
          <p:cNvPr id="5" name="Title 1"/>
          <p:cNvSpPr txBox="1">
            <a:spLocks/>
          </p:cNvSpPr>
          <p:nvPr/>
        </p:nvSpPr>
        <p:spPr>
          <a:xfrm>
            <a:off x="1085850" y="1447800"/>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a:t>Business </a:t>
            </a:r>
            <a:r>
              <a:rPr lang="en-US" sz="2400" b="1" dirty="0" smtClean="0"/>
              <a:t>Culture</a:t>
            </a:r>
            <a:endParaRPr lang="en-US" sz="2400" b="1" dirty="0"/>
          </a:p>
        </p:txBody>
      </p:sp>
      <p:sp>
        <p:nvSpPr>
          <p:cNvPr id="11" name="Title 2"/>
          <p:cNvSpPr txBox="1">
            <a:spLocks/>
          </p:cNvSpPr>
          <p:nvPr/>
        </p:nvSpPr>
        <p:spPr>
          <a:xfrm>
            <a:off x="914400" y="4800600"/>
            <a:ext cx="5391150" cy="2667000"/>
          </a:xfrm>
          <a:prstGeom prst="rect">
            <a:avLst/>
          </a:prstGeom>
          <a:solidFill>
            <a:schemeClr val="accent6">
              <a:lumMod val="60000"/>
              <a:lumOff val="40000"/>
            </a:schemeClr>
          </a:solidFill>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b="1" dirty="0">
                <a:latin typeface="Goudy Old Style" pitchFamily="18" charset="0"/>
              </a:rPr>
              <a:t>Quality first, aiming to lead the industry based on moral principles and providing genuine customer service.</a:t>
            </a:r>
          </a:p>
          <a:p>
            <a:pPr algn="just"/>
            <a:r>
              <a:rPr lang="en-US" sz="2000" dirty="0" smtClean="0">
                <a:latin typeface="Goudy Old Style" pitchFamily="18" charset="0"/>
              </a:rPr>
              <a:t/>
            </a:r>
            <a:br>
              <a:rPr lang="en-US" sz="2000" dirty="0" smtClean="0">
                <a:latin typeface="Goudy Old Style" pitchFamily="18" charset="0"/>
              </a:rPr>
            </a:br>
            <a:endParaRPr lang="en-US" sz="2000" dirty="0">
              <a:latin typeface="Goudy Old Style" pitchFamily="18" charset="0"/>
            </a:endParaRPr>
          </a:p>
        </p:txBody>
      </p:sp>
      <p:sp>
        <p:nvSpPr>
          <p:cNvPr id="12" name="Title 1"/>
          <p:cNvSpPr txBox="1">
            <a:spLocks/>
          </p:cNvSpPr>
          <p:nvPr/>
        </p:nvSpPr>
        <p:spPr>
          <a:xfrm>
            <a:off x="1800225" y="5105400"/>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a:t>Business  </a:t>
            </a:r>
            <a:r>
              <a:rPr lang="en-US" sz="2400" b="1" dirty="0" smtClean="0"/>
              <a:t>Objectives</a:t>
            </a:r>
            <a:endParaRPr lang="en-US" sz="2400" b="1" dirty="0"/>
          </a:p>
        </p:txBody>
      </p:sp>
    </p:spTree>
    <p:extLst>
      <p:ext uri="{BB962C8B-B14F-4D97-AF65-F5344CB8AC3E}">
        <p14:creationId xmlns:p14="http://schemas.microsoft.com/office/powerpoint/2010/main" val="1073223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3662" y="0"/>
            <a:ext cx="6501938" cy="9216664"/>
          </a:xfrm>
          <a:prstGeom prst="rect">
            <a:avLst/>
          </a:prstGeom>
        </p:spPr>
      </p:pic>
      <p:sp>
        <p:nvSpPr>
          <p:cNvPr id="3" name="Title 2"/>
          <p:cNvSpPr>
            <a:spLocks noGrp="1"/>
          </p:cNvSpPr>
          <p:nvPr>
            <p:ph type="title"/>
          </p:nvPr>
        </p:nvSpPr>
        <p:spPr>
          <a:xfrm>
            <a:off x="533400" y="1295400"/>
            <a:ext cx="5029200" cy="2971800"/>
          </a:xfrm>
          <a:solidFill>
            <a:schemeClr val="accent6">
              <a:lumMod val="60000"/>
              <a:lumOff val="40000"/>
            </a:schemeClr>
          </a:solidFill>
        </p:spPr>
        <p:txBody>
          <a:bodyPr>
            <a:noAutofit/>
          </a:bodyPr>
          <a:lstStyle/>
          <a:p>
            <a:pPr algn="just"/>
            <a:r>
              <a:rPr lang="en-US" sz="2000" b="1" dirty="0">
                <a:solidFill>
                  <a:schemeClr val="tx1"/>
                </a:solidFill>
                <a:latin typeface="Goudy Old Style" pitchFamily="18" charset="0"/>
              </a:rPr>
              <a:t>Create chances for employees, value for customers, advantages for businesses and advancement </a:t>
            </a:r>
            <a:r>
              <a:rPr lang="en-US" sz="2000" dirty="0">
                <a:solidFill>
                  <a:schemeClr val="tx1"/>
                </a:solidFill>
                <a:latin typeface="Goudy Old Style" pitchFamily="18" charset="0"/>
              </a:rPr>
              <a:t>for society.</a:t>
            </a:r>
            <a:r>
              <a:rPr lang="en-US" sz="2000" dirty="0">
                <a:latin typeface="Goudy Old Style" pitchFamily="18" charset="0"/>
              </a:rPr>
              <a:t/>
            </a:r>
            <a:br>
              <a:rPr lang="en-US" sz="2000" dirty="0">
                <a:latin typeface="Goudy Old Style" pitchFamily="18" charset="0"/>
              </a:rPr>
            </a:br>
            <a:r>
              <a:rPr lang="en-US" sz="2000" dirty="0">
                <a:solidFill>
                  <a:schemeClr val="bg1"/>
                </a:solidFill>
                <a:latin typeface="Goudy Old Style" pitchFamily="18" charset="0"/>
              </a:rPr>
              <a:t/>
            </a:r>
            <a:br>
              <a:rPr lang="en-US" sz="2000" dirty="0">
                <a:solidFill>
                  <a:schemeClr val="bg1"/>
                </a:solidFill>
                <a:latin typeface="Goudy Old Style" pitchFamily="18" charset="0"/>
              </a:rPr>
            </a:br>
            <a:endParaRPr lang="en-US" sz="2000" dirty="0">
              <a:solidFill>
                <a:schemeClr val="bg1"/>
              </a:solidFill>
              <a:latin typeface="Goudy Old Style" pitchFamily="18" charset="0"/>
            </a:endParaRPr>
          </a:p>
        </p:txBody>
      </p:sp>
      <p:sp>
        <p:nvSpPr>
          <p:cNvPr id="5" name="Title 1"/>
          <p:cNvSpPr txBox="1">
            <a:spLocks/>
          </p:cNvSpPr>
          <p:nvPr/>
        </p:nvSpPr>
        <p:spPr>
          <a:xfrm>
            <a:off x="1085850" y="1524000"/>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a:t>Business P</a:t>
            </a:r>
            <a:r>
              <a:rPr lang="en-US" sz="2400" b="1" dirty="0" smtClean="0"/>
              <a:t>rinciple</a:t>
            </a:r>
            <a:endParaRPr lang="en-US" sz="2400" b="1" dirty="0"/>
          </a:p>
        </p:txBody>
      </p:sp>
      <p:sp>
        <p:nvSpPr>
          <p:cNvPr id="11" name="Title 2"/>
          <p:cNvSpPr txBox="1">
            <a:spLocks/>
          </p:cNvSpPr>
          <p:nvPr/>
        </p:nvSpPr>
        <p:spPr>
          <a:xfrm>
            <a:off x="1085850" y="4800600"/>
            <a:ext cx="5391150" cy="2667000"/>
          </a:xfrm>
          <a:prstGeom prst="rect">
            <a:avLst/>
          </a:prstGeom>
          <a:solidFill>
            <a:schemeClr val="bg1">
              <a:lumMod val="50000"/>
            </a:schemeClr>
          </a:solidFill>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b="1" dirty="0">
                <a:latin typeface="Goudy Old Style" pitchFamily="18" charset="0"/>
              </a:rPr>
              <a:t>Consider the following: efficiency at the core, market as the direction, technology as the foundation, and quality as the assurance.</a:t>
            </a:r>
          </a:p>
          <a:p>
            <a:pPr algn="just"/>
            <a:r>
              <a:rPr lang="en-US" sz="2000" b="1" dirty="0" smtClean="0">
                <a:latin typeface="Goudy Old Style" pitchFamily="18" charset="0"/>
              </a:rPr>
              <a:t/>
            </a:r>
            <a:br>
              <a:rPr lang="en-US" sz="2000" b="1" dirty="0" smtClean="0">
                <a:latin typeface="Goudy Old Style" pitchFamily="18" charset="0"/>
              </a:rPr>
            </a:br>
            <a:endParaRPr lang="en-US" sz="2000" b="1" dirty="0">
              <a:latin typeface="Goudy Old Style" pitchFamily="18" charset="0"/>
            </a:endParaRPr>
          </a:p>
        </p:txBody>
      </p:sp>
      <p:sp>
        <p:nvSpPr>
          <p:cNvPr id="12" name="Title 1"/>
          <p:cNvSpPr txBox="1">
            <a:spLocks/>
          </p:cNvSpPr>
          <p:nvPr/>
        </p:nvSpPr>
        <p:spPr>
          <a:xfrm>
            <a:off x="1800225" y="5105400"/>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a:t>Business P</a:t>
            </a:r>
            <a:r>
              <a:rPr lang="en-US" sz="2400" b="1" dirty="0" smtClean="0"/>
              <a:t>olicy</a:t>
            </a:r>
            <a:endParaRPr lang="en-US" sz="2400" b="1" dirty="0"/>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079" y="2"/>
            <a:ext cx="2211523" cy="748145"/>
          </a:xfrm>
          <a:prstGeom prst="rect">
            <a:avLst/>
          </a:prstGeom>
        </p:spPr>
      </p:pic>
    </p:spTree>
    <p:extLst>
      <p:ext uri="{BB962C8B-B14F-4D97-AF65-F5344CB8AC3E}">
        <p14:creationId xmlns:p14="http://schemas.microsoft.com/office/powerpoint/2010/main" val="31144098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3662" y="0"/>
            <a:ext cx="6501938" cy="9216664"/>
          </a:xfrm>
          <a:prstGeom prst="rect">
            <a:avLst/>
          </a:prstGeom>
        </p:spPr>
      </p:pic>
      <p:sp>
        <p:nvSpPr>
          <p:cNvPr id="3" name="Title 2"/>
          <p:cNvSpPr>
            <a:spLocks noGrp="1"/>
          </p:cNvSpPr>
          <p:nvPr>
            <p:ph type="title"/>
          </p:nvPr>
        </p:nvSpPr>
        <p:spPr>
          <a:xfrm>
            <a:off x="533400" y="1295400"/>
            <a:ext cx="5029200" cy="2971800"/>
          </a:xfrm>
          <a:solidFill>
            <a:schemeClr val="bg1">
              <a:lumMod val="50000"/>
            </a:schemeClr>
          </a:solidFill>
        </p:spPr>
        <p:txBody>
          <a:bodyPr>
            <a:noAutofit/>
          </a:bodyPr>
          <a:lstStyle/>
          <a:p>
            <a:pPr algn="just"/>
            <a:r>
              <a:rPr lang="en-US" sz="2000" b="1" dirty="0">
                <a:solidFill>
                  <a:schemeClr val="tx1"/>
                </a:solidFill>
                <a:latin typeface="Goudy Old Style" pitchFamily="18" charset="0"/>
              </a:rPr>
              <a:t>Integrity is the cornerstone of enterprise development, which is the enterprise's enduring theme.</a:t>
            </a:r>
            <a:br>
              <a:rPr lang="en-US" sz="2000" b="1" dirty="0">
                <a:solidFill>
                  <a:schemeClr val="tx1"/>
                </a:solidFill>
                <a:latin typeface="Goudy Old Style" pitchFamily="18" charset="0"/>
              </a:rPr>
            </a:br>
            <a:r>
              <a:rPr lang="en-US" sz="2000" b="1" dirty="0">
                <a:solidFill>
                  <a:schemeClr val="tx1"/>
                </a:solidFill>
                <a:latin typeface="Goudy Old Style" pitchFamily="18" charset="0"/>
              </a:rPr>
              <a:t/>
            </a:r>
            <a:br>
              <a:rPr lang="en-US" sz="2000" b="1" dirty="0">
                <a:solidFill>
                  <a:schemeClr val="tx1"/>
                </a:solidFill>
                <a:latin typeface="Goudy Old Style" pitchFamily="18" charset="0"/>
              </a:rPr>
            </a:br>
            <a:r>
              <a:rPr lang="en-US" sz="2000" b="1" dirty="0">
                <a:solidFill>
                  <a:schemeClr val="tx1"/>
                </a:solidFill>
                <a:latin typeface="Goudy Old Style" pitchFamily="18" charset="0"/>
              </a:rPr>
              <a:t/>
            </a:r>
            <a:br>
              <a:rPr lang="en-US" sz="2000" b="1" dirty="0">
                <a:solidFill>
                  <a:schemeClr val="tx1"/>
                </a:solidFill>
                <a:latin typeface="Goudy Old Style" pitchFamily="18" charset="0"/>
              </a:rPr>
            </a:br>
            <a:endParaRPr lang="en-US" sz="2000" b="1" dirty="0">
              <a:solidFill>
                <a:schemeClr val="tx1"/>
              </a:solidFill>
              <a:latin typeface="Goudy Old Style" pitchFamily="18" charset="0"/>
            </a:endParaRPr>
          </a:p>
        </p:txBody>
      </p:sp>
      <p:sp>
        <p:nvSpPr>
          <p:cNvPr id="5" name="Title 1"/>
          <p:cNvSpPr txBox="1">
            <a:spLocks/>
          </p:cNvSpPr>
          <p:nvPr/>
        </p:nvSpPr>
        <p:spPr>
          <a:xfrm>
            <a:off x="1085850" y="1524000"/>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a:t>Business </a:t>
            </a:r>
            <a:r>
              <a:rPr lang="en-US" sz="2400" b="1" dirty="0" smtClean="0"/>
              <a:t>Etiquette</a:t>
            </a:r>
            <a:endParaRPr lang="en-US" sz="2400" b="1" dirty="0"/>
          </a:p>
        </p:txBody>
      </p:sp>
      <p:sp>
        <p:nvSpPr>
          <p:cNvPr id="11" name="Title 2"/>
          <p:cNvSpPr txBox="1">
            <a:spLocks/>
          </p:cNvSpPr>
          <p:nvPr/>
        </p:nvSpPr>
        <p:spPr>
          <a:xfrm>
            <a:off x="1085850" y="4800600"/>
            <a:ext cx="5391150" cy="2667000"/>
          </a:xfrm>
          <a:prstGeom prst="rect">
            <a:avLst/>
          </a:prstGeom>
          <a:solidFill>
            <a:schemeClr val="accent6">
              <a:lumMod val="60000"/>
              <a:lumOff val="40000"/>
            </a:schemeClr>
          </a:solidFill>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b="1" dirty="0">
                <a:solidFill>
                  <a:schemeClr val="tx1"/>
                </a:solidFill>
                <a:latin typeface="Goudy Old Style" pitchFamily="18" charset="0"/>
              </a:rPr>
              <a:t>We are the source manufacturer: Because we are the source with the best cost control, our products lead the peer group with high quality and affordable prices.</a:t>
            </a:r>
          </a:p>
          <a:p>
            <a:pPr algn="just"/>
            <a:r>
              <a:rPr lang="en-US" sz="2000" b="1" dirty="0" smtClean="0">
                <a:solidFill>
                  <a:schemeClr val="bg1"/>
                </a:solidFill>
                <a:latin typeface="Goudy Old Style" pitchFamily="18" charset="0"/>
              </a:rPr>
              <a:t/>
            </a:r>
            <a:br>
              <a:rPr lang="en-US" sz="2000" b="1" dirty="0" smtClean="0">
                <a:solidFill>
                  <a:schemeClr val="bg1"/>
                </a:solidFill>
                <a:latin typeface="Goudy Old Style" pitchFamily="18" charset="0"/>
              </a:rPr>
            </a:br>
            <a:endParaRPr lang="en-US" sz="2000" b="1" dirty="0">
              <a:solidFill>
                <a:schemeClr val="bg1"/>
              </a:solidFill>
              <a:latin typeface="Goudy Old Style" pitchFamily="18" charset="0"/>
            </a:endParaRPr>
          </a:p>
        </p:txBody>
      </p:sp>
      <p:sp>
        <p:nvSpPr>
          <p:cNvPr id="12" name="Title 1"/>
          <p:cNvSpPr txBox="1">
            <a:spLocks/>
          </p:cNvSpPr>
          <p:nvPr/>
        </p:nvSpPr>
        <p:spPr>
          <a:xfrm>
            <a:off x="1800225" y="5105400"/>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a:t>Enterprise S</a:t>
            </a:r>
            <a:r>
              <a:rPr lang="en-US" sz="2400" b="1" dirty="0" smtClean="0"/>
              <a:t>trength</a:t>
            </a:r>
            <a:endParaRPr lang="en-US" sz="2400" b="1" dirty="0"/>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2079" y="2"/>
            <a:ext cx="2211523" cy="748145"/>
          </a:xfrm>
          <a:prstGeom prst="rect">
            <a:avLst/>
          </a:prstGeom>
        </p:spPr>
      </p:pic>
    </p:spTree>
    <p:extLst>
      <p:ext uri="{BB962C8B-B14F-4D97-AF65-F5344CB8AC3E}">
        <p14:creationId xmlns:p14="http://schemas.microsoft.com/office/powerpoint/2010/main" val="1976766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52400"/>
            <a:ext cx="5867400" cy="984123"/>
          </a:xfrm>
          <a:prstGeom prst="rect">
            <a:avLst/>
          </a:prstGeom>
        </p:spPr>
      </p:pic>
      <p:sp>
        <p:nvSpPr>
          <p:cNvPr id="6" name="Title 5"/>
          <p:cNvSpPr>
            <a:spLocks noGrp="1"/>
          </p:cNvSpPr>
          <p:nvPr>
            <p:ph type="title"/>
          </p:nvPr>
        </p:nvSpPr>
        <p:spPr>
          <a:xfrm>
            <a:off x="914400" y="1099116"/>
            <a:ext cx="5715000" cy="958284"/>
          </a:xfrm>
        </p:spPr>
        <p:txBody>
          <a:bodyPr>
            <a:noAutofit/>
          </a:bodyPr>
          <a:lstStyle/>
          <a:p>
            <a:pPr algn="ctr"/>
            <a:r>
              <a:rPr lang="en-US" sz="1400" dirty="0"/>
              <a:t>43 </a:t>
            </a:r>
            <a:r>
              <a:rPr lang="en-US" sz="1400" dirty="0" err="1"/>
              <a:t>Susano</a:t>
            </a:r>
            <a:r>
              <a:rPr lang="en-US" sz="1400" dirty="0"/>
              <a:t> Road, </a:t>
            </a:r>
            <a:r>
              <a:rPr lang="en-US" sz="1400" dirty="0" err="1"/>
              <a:t>Deparo</a:t>
            </a:r>
            <a:r>
              <a:rPr lang="en-US" sz="1400" dirty="0"/>
              <a:t> </a:t>
            </a:r>
            <a:r>
              <a:rPr lang="en-US" sz="1400" dirty="0" err="1"/>
              <a:t>Brgy</a:t>
            </a:r>
            <a:r>
              <a:rPr lang="en-US" sz="1400" dirty="0"/>
              <a:t> 170 District 1, Caloocan City</a:t>
            </a:r>
            <a:br>
              <a:rPr lang="en-US" sz="1400" dirty="0"/>
            </a:br>
            <a:r>
              <a:rPr lang="en-US" sz="1400" dirty="0"/>
              <a:t>Tel No.:  02-8 986-6572; 02-8 986-6573</a:t>
            </a:r>
            <a:r>
              <a:rPr lang="en-US" sz="1400" dirty="0" smtClean="0"/>
              <a:t>;</a:t>
            </a:r>
            <a:br>
              <a:rPr lang="en-US" sz="1400" dirty="0" smtClean="0"/>
            </a:br>
            <a:r>
              <a:rPr lang="en-US" sz="1400" dirty="0" smtClean="0"/>
              <a:t>Cellphone </a:t>
            </a:r>
            <a:r>
              <a:rPr lang="en-US" sz="1400" dirty="0"/>
              <a:t>&amp; </a:t>
            </a:r>
            <a:r>
              <a:rPr lang="en-US" sz="1400" dirty="0" err="1"/>
              <a:t>Viber</a:t>
            </a:r>
            <a:r>
              <a:rPr lang="en-US" sz="1400" dirty="0"/>
              <a:t> No.: 0923-375-2675</a:t>
            </a:r>
            <a:br>
              <a:rPr lang="en-US" sz="1400" dirty="0"/>
            </a:br>
            <a:r>
              <a:rPr lang="en-US" sz="1400" dirty="0"/>
              <a:t>Email address: unitopmetalwire@gmail.com</a:t>
            </a:r>
            <a:r>
              <a:rPr lang="en-US" sz="1800" dirty="0"/>
              <a:t/>
            </a:r>
            <a:br>
              <a:rPr lang="en-US" sz="1800" dirty="0"/>
            </a:br>
            <a:endParaRPr lang="en-US" sz="1800" dirty="0"/>
          </a:p>
        </p:txBody>
      </p:sp>
      <p:sp>
        <p:nvSpPr>
          <p:cNvPr id="8" name="Title 1"/>
          <p:cNvSpPr txBox="1">
            <a:spLocks/>
          </p:cNvSpPr>
          <p:nvPr/>
        </p:nvSpPr>
        <p:spPr>
          <a:xfrm>
            <a:off x="1600200" y="2055322"/>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smtClean="0"/>
              <a:t>OUR PERMITS AND LICENSES</a:t>
            </a:r>
            <a:endParaRPr lang="en-US" sz="2400" dirty="0"/>
          </a:p>
        </p:txBody>
      </p:sp>
    </p:spTree>
    <p:extLst>
      <p:ext uri="{BB962C8B-B14F-4D97-AF65-F5344CB8AC3E}">
        <p14:creationId xmlns:p14="http://schemas.microsoft.com/office/powerpoint/2010/main" val="4175474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52400"/>
            <a:ext cx="5867400" cy="984123"/>
          </a:xfrm>
          <a:prstGeom prst="rect">
            <a:avLst/>
          </a:prstGeom>
        </p:spPr>
      </p:pic>
      <p:sp>
        <p:nvSpPr>
          <p:cNvPr id="6" name="Title 5"/>
          <p:cNvSpPr>
            <a:spLocks noGrp="1"/>
          </p:cNvSpPr>
          <p:nvPr>
            <p:ph type="title"/>
          </p:nvPr>
        </p:nvSpPr>
        <p:spPr>
          <a:xfrm>
            <a:off x="914400" y="1099116"/>
            <a:ext cx="5715000" cy="958284"/>
          </a:xfrm>
        </p:spPr>
        <p:txBody>
          <a:bodyPr>
            <a:noAutofit/>
          </a:bodyPr>
          <a:lstStyle/>
          <a:p>
            <a:pPr algn="ctr"/>
            <a:r>
              <a:rPr lang="en-US" sz="1400" dirty="0"/>
              <a:t>43 </a:t>
            </a:r>
            <a:r>
              <a:rPr lang="en-US" sz="1400" dirty="0" err="1"/>
              <a:t>Susano</a:t>
            </a:r>
            <a:r>
              <a:rPr lang="en-US" sz="1400" dirty="0"/>
              <a:t> Road, </a:t>
            </a:r>
            <a:r>
              <a:rPr lang="en-US" sz="1400" dirty="0" err="1"/>
              <a:t>Deparo</a:t>
            </a:r>
            <a:r>
              <a:rPr lang="en-US" sz="1400" dirty="0"/>
              <a:t> </a:t>
            </a:r>
            <a:r>
              <a:rPr lang="en-US" sz="1400" dirty="0" err="1"/>
              <a:t>Brgy</a:t>
            </a:r>
            <a:r>
              <a:rPr lang="en-US" sz="1400" dirty="0"/>
              <a:t> 170 District 1, Caloocan City</a:t>
            </a:r>
            <a:br>
              <a:rPr lang="en-US" sz="1400" dirty="0"/>
            </a:br>
            <a:r>
              <a:rPr lang="en-US" sz="1400" dirty="0"/>
              <a:t>Tel No.:  02-8 986-6572; 02-8 986-6573</a:t>
            </a:r>
            <a:r>
              <a:rPr lang="en-US" sz="1400" dirty="0" smtClean="0"/>
              <a:t>;</a:t>
            </a:r>
            <a:br>
              <a:rPr lang="en-US" sz="1400" dirty="0" smtClean="0"/>
            </a:br>
            <a:r>
              <a:rPr lang="en-US" sz="1400" dirty="0" smtClean="0"/>
              <a:t>Cellphone </a:t>
            </a:r>
            <a:r>
              <a:rPr lang="en-US" sz="1400" dirty="0"/>
              <a:t>&amp; </a:t>
            </a:r>
            <a:r>
              <a:rPr lang="en-US" sz="1400" dirty="0" err="1"/>
              <a:t>Viber</a:t>
            </a:r>
            <a:r>
              <a:rPr lang="en-US" sz="1400" dirty="0"/>
              <a:t> No.: 0923-375-2675</a:t>
            </a:r>
            <a:br>
              <a:rPr lang="en-US" sz="1400" dirty="0"/>
            </a:br>
            <a:r>
              <a:rPr lang="en-US" sz="1400" dirty="0"/>
              <a:t>Email address: unitopmetalwire@gmail.com</a:t>
            </a:r>
            <a:r>
              <a:rPr lang="en-US" sz="1800" dirty="0"/>
              <a:t/>
            </a:r>
            <a:br>
              <a:rPr lang="en-US" sz="1800" dirty="0"/>
            </a:br>
            <a:endParaRPr lang="en-US" sz="1800" dirty="0"/>
          </a:p>
        </p:txBody>
      </p:sp>
      <p:sp>
        <p:nvSpPr>
          <p:cNvPr id="8" name="Title 1"/>
          <p:cNvSpPr txBox="1">
            <a:spLocks/>
          </p:cNvSpPr>
          <p:nvPr/>
        </p:nvSpPr>
        <p:spPr>
          <a:xfrm>
            <a:off x="1600200" y="2055322"/>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smtClean="0"/>
              <a:t>OUR PERMITS AND LICENSES</a:t>
            </a:r>
            <a:endParaRPr lang="en-US" sz="2400"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067" t="-1667" r="-2067" b="17667"/>
          <a:stretch/>
        </p:blipFill>
        <p:spPr>
          <a:xfrm>
            <a:off x="728130" y="2743200"/>
            <a:ext cx="2853270" cy="3962400"/>
          </a:xfrm>
          <a:prstGeom prst="rect">
            <a:avLst/>
          </a:prstGeom>
        </p:spPr>
      </p:pic>
    </p:spTree>
    <p:extLst>
      <p:ext uri="{BB962C8B-B14F-4D97-AF65-F5344CB8AC3E}">
        <p14:creationId xmlns:p14="http://schemas.microsoft.com/office/powerpoint/2010/main" val="1523617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3662" y="-72664"/>
            <a:ext cx="6501938" cy="9216664"/>
          </a:xfrm>
          <a:prstGeom prst="rect">
            <a:avLst/>
          </a:prstGeom>
        </p:spPr>
      </p:pic>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0" y="1"/>
            <a:ext cx="1600200" cy="541339"/>
          </a:xfrm>
        </p:spPr>
      </p:pic>
      <p:sp>
        <p:nvSpPr>
          <p:cNvPr id="5" name="Title 1"/>
          <p:cNvSpPr txBox="1">
            <a:spLocks/>
          </p:cNvSpPr>
          <p:nvPr/>
        </p:nvSpPr>
        <p:spPr>
          <a:xfrm>
            <a:off x="1473431" y="838200"/>
            <a:ext cx="3962400" cy="381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smtClean="0"/>
              <a:t>OUR SERVICES</a:t>
            </a:r>
            <a:endParaRPr lang="en-US" sz="24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2" y="1706333"/>
            <a:ext cx="4046705" cy="1979367"/>
          </a:xfrm>
          <a:prstGeom prst="snip2DiagRect">
            <a:avLst/>
          </a:prstGeom>
          <a:solidFill>
            <a:srgbClr val="FFFFFF">
              <a:shade val="85000"/>
            </a:srgbClr>
          </a:solidFill>
          <a:ln w="88900" cap="sq">
            <a:solidFill>
              <a:schemeClr val="accent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 y="5282045"/>
            <a:ext cx="4572000" cy="2236304"/>
          </a:xfrm>
          <a:prstGeom prst="snip2DiagRect">
            <a:avLst>
              <a:gd name="adj1" fmla="val 50000"/>
              <a:gd name="adj2" fmla="val 0"/>
            </a:avLst>
          </a:prstGeom>
          <a:solidFill>
            <a:srgbClr val="FFFFFF">
              <a:shade val="85000"/>
            </a:srgbClr>
          </a:solidFill>
          <a:ln w="88900" cap="sq">
            <a:solidFill>
              <a:schemeClr val="accent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5001" y="3200400"/>
            <a:ext cx="4673600" cy="2286000"/>
          </a:xfrm>
          <a:prstGeom prst="snip2DiagRect">
            <a:avLst>
              <a:gd name="adj1" fmla="val 50000"/>
              <a:gd name="adj2" fmla="val 50000"/>
            </a:avLst>
          </a:prstGeom>
          <a:solidFill>
            <a:srgbClr val="FFFFFF">
              <a:shade val="85000"/>
            </a:srgbClr>
          </a:solidFill>
          <a:ln w="88900" cap="sq">
            <a:solidFill>
              <a:schemeClr val="accent6">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37631815"/>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3.xml><?xml version="1.0" encoding="utf-8"?>
<a:theme xmlns:a="http://schemas.openxmlformats.org/drawingml/2006/main" name="Austin">
  <a:themeElements>
    <a:clrScheme name="Custom 1">
      <a:dk1>
        <a:sysClr val="windowText" lastClr="000000"/>
      </a:dk1>
      <a:lt1>
        <a:sysClr val="window" lastClr="FFFFFF"/>
      </a:lt1>
      <a:dk2>
        <a:srgbClr val="3E3D2D"/>
      </a:dk2>
      <a:lt2>
        <a:srgbClr val="000000"/>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540</TotalTime>
  <Words>301</Words>
  <Application>Microsoft Office PowerPoint</Application>
  <PresentationFormat>On-screen Show (4:3)</PresentationFormat>
  <Paragraphs>32</Paragraphs>
  <Slides>14</Slides>
  <Notes>0</Notes>
  <HiddenSlides>0</HiddenSlides>
  <MMClips>0</MMClip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Horizon</vt:lpstr>
      <vt:lpstr>Composite</vt:lpstr>
      <vt:lpstr>Austin</vt:lpstr>
      <vt:lpstr>Company Profile</vt:lpstr>
      <vt:lpstr>We are equipped to handle almost any sort of metal work. Call us and let us know how we can help.  Email address:  unitopmetalwire@gmail.com Telephone: 8 986-6572 to 73 Viber:   0923-375-2675</vt:lpstr>
      <vt:lpstr>A more than 30 years in business that combines factory production and wholesale, Unitop Metalwire Technologies actively serves the market by engaging in a variety of activities, including project design, product development, large-scale production, and some on-field building.  We are actively serving the Metalwire market in the Philippines, including the NCR, Eastern Visayas, North, and South Luzon markets. Our goals are to "strictly control the quality for survival in the industry and gaining reputation for development of the enterprise" and to continuously expand the local market.  Our constant goal is to be honest and prioritize the demands of our customers. Our motto is "serving clients totally and innovating to serve you best." Everyone is invited to stop by and talk about future collaboration. We are eager to collaborate with you in the coming century when the flow of the global economy sweeps us both together to produce something great! </vt:lpstr>
      <vt:lpstr>Corporate culture is not something that is brought in from abroad; rather, it is the culmination of many years of cultural experience within the company, and it serves as the theoretical foundation for guiding the company's growth and development. </vt:lpstr>
      <vt:lpstr>Create chances for employees, value for customers, advantages for businesses and advancement for society.  </vt:lpstr>
      <vt:lpstr>Integrity is the cornerstone of enterprise development, which is the enterprise's enduring theme.   </vt:lpstr>
      <vt:lpstr>43 Susano Road, Deparo Brgy 170 District 1, Caloocan City Tel No.:  02-8 986-6572; 02-8 986-6573; Cellphone &amp; Viber No.: 0923-375-2675 Email address: unitopmetalwire@gmail.com </vt:lpstr>
      <vt:lpstr>43 Susano Road, Deparo Brgy 170 District 1, Caloocan City Tel No.:  02-8 986-6572; 02-8 986-6573; Cellphone &amp; Viber No.: 0923-375-2675 Email address: unitopmetalwire@gmail.com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User;Cha Dela Cruz</dc:creator>
  <cp:lastModifiedBy>Windows User</cp:lastModifiedBy>
  <cp:revision>24</cp:revision>
  <cp:lastPrinted>2023-03-11T05:54:55Z</cp:lastPrinted>
  <dcterms:created xsi:type="dcterms:W3CDTF">2022-07-11T02:11:00Z</dcterms:created>
  <dcterms:modified xsi:type="dcterms:W3CDTF">2023-04-12T09:04:03Z</dcterms:modified>
</cp:coreProperties>
</file>